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103103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Van de leerlingen Arnold, Bart, Cor, Dorothé, Esmée en Femke zijn Arnold en Dorothé verliefd op elkaar. Ook</a:t>
            </a:r>
          </a:p>
          <a:p>
            <a:r>
              <a:rPr lang="en-US"/>
              <a:t>Bart en Esmée en Cor en Femke zijn verliefd op elkaar. De docent koppelt willekeurig een jongen en een</a:t>
            </a:r>
          </a:p>
          <a:p>
            <a:r>
              <a:rPr lang="en-US"/>
              <a:t>meisje van deze zes leerlingen aan elkaar om met z’n tweeën een dag voor een project op stap te gaan. Eén</a:t>
            </a:r>
          </a:p>
          <a:p>
            <a:r>
              <a:rPr lang="en-US"/>
              <a:t>van de manieren waarop de docent de koppels kan samenstellen is Arnold met Dorothé, Bart met Esmée en</a:t>
            </a:r>
          </a:p>
          <a:p>
            <a:r>
              <a:rPr lang="en-US"/>
              <a:t>Cor en Femke.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F3FEFE-A9F3-427D-ACD8-C1073701DF0C}"/>
              </a:ext>
            </a:extLst>
          </p:cNvPr>
          <p:cNvSpPr txBox="1"/>
          <p:nvPr/>
        </p:nvSpPr>
        <p:spPr>
          <a:xfrm>
            <a:off x="1847461" y="2082635"/>
            <a:ext cx="3624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Hoeveel manieren zijn er in totaal?</a:t>
            </a:r>
            <a:endParaRPr lang="en-US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B0C075-C07B-478A-A237-E62593F8B113}"/>
              </a:ext>
            </a:extLst>
          </p:cNvPr>
          <p:cNvSpPr txBox="1"/>
          <p:nvPr/>
        </p:nvSpPr>
        <p:spPr>
          <a:xfrm>
            <a:off x="1847461" y="2451967"/>
            <a:ext cx="4442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Steeds een jongen aan een meisjes koppelen.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85326E-C7F1-4080-A9F1-BD287F9B64BB}"/>
              </a:ext>
            </a:extLst>
          </p:cNvPr>
          <p:cNvSpPr txBox="1"/>
          <p:nvPr/>
        </p:nvSpPr>
        <p:spPr>
          <a:xfrm>
            <a:off x="1847461" y="2821299"/>
            <a:ext cx="1019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Merk op dat het probleem waarbij een jongen steeds een meisje kiest (of andersom) hetzelfde probleem 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9C9147-8E5E-4267-B93F-9975E70F747E}"/>
              </a:ext>
            </a:extLst>
          </p:cNvPr>
          <p:cNvSpPr txBox="1"/>
          <p:nvPr/>
        </p:nvSpPr>
        <p:spPr>
          <a:xfrm>
            <a:off x="1847461" y="3190631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Systematisch noteren: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E3C11B-0E5F-4099-A0C5-9E4205DA1785}"/>
              </a:ext>
            </a:extLst>
          </p:cNvPr>
          <p:cNvSpPr txBox="1"/>
          <p:nvPr/>
        </p:nvSpPr>
        <p:spPr>
          <a:xfrm>
            <a:off x="2444579" y="3629608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AD-BE-CF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A7E9B6-5F63-417C-8D10-C8A710A7263C}"/>
              </a:ext>
            </a:extLst>
          </p:cNvPr>
          <p:cNvSpPr txBox="1"/>
          <p:nvPr/>
        </p:nvSpPr>
        <p:spPr>
          <a:xfrm>
            <a:off x="4403994" y="3629608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AE-BD-CF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1016BC-9571-4CD0-BBF5-B5C24AE313FC}"/>
              </a:ext>
            </a:extLst>
          </p:cNvPr>
          <p:cNvSpPr txBox="1"/>
          <p:nvPr/>
        </p:nvSpPr>
        <p:spPr>
          <a:xfrm>
            <a:off x="2444578" y="3929295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AD-BF-CE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044BCD-9273-4DA2-BE42-6ADCAC0D1873}"/>
              </a:ext>
            </a:extLst>
          </p:cNvPr>
          <p:cNvSpPr txBox="1"/>
          <p:nvPr/>
        </p:nvSpPr>
        <p:spPr>
          <a:xfrm>
            <a:off x="6410023" y="3929295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AF-BE-CD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4D4D62-02A7-4536-B8FC-E256F435A8CD}"/>
              </a:ext>
            </a:extLst>
          </p:cNvPr>
          <p:cNvSpPr txBox="1"/>
          <p:nvPr/>
        </p:nvSpPr>
        <p:spPr>
          <a:xfrm>
            <a:off x="4403994" y="3929295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AE-BF-CD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C0AB66-335F-4CFB-AB59-BF8270C0FA17}"/>
              </a:ext>
            </a:extLst>
          </p:cNvPr>
          <p:cNvSpPr txBox="1"/>
          <p:nvPr/>
        </p:nvSpPr>
        <p:spPr>
          <a:xfrm>
            <a:off x="6410023" y="3629608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AF-BD-CE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5F583B-6B21-4BB0-A00B-DFFF3D04C801}"/>
              </a:ext>
            </a:extLst>
          </p:cNvPr>
          <p:cNvSpPr txBox="1"/>
          <p:nvPr/>
        </p:nvSpPr>
        <p:spPr>
          <a:xfrm>
            <a:off x="1846619" y="4598199"/>
            <a:ext cx="9644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Op hoeveel van deze manieren wordt geen enkele van de verliefde stelletjes aan elkaar gekoppeld?</a:t>
            </a:r>
            <a:endParaRPr lang="en-US" b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0069F1-A856-4B99-80EF-C14241806B51}"/>
              </a:ext>
            </a:extLst>
          </p:cNvPr>
          <p:cNvSpPr txBox="1"/>
          <p:nvPr/>
        </p:nvSpPr>
        <p:spPr>
          <a:xfrm>
            <a:off x="2474195" y="5406508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AD-BE-CF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7F6434-580F-4BE7-91A8-3904EEE13296}"/>
              </a:ext>
            </a:extLst>
          </p:cNvPr>
          <p:cNvSpPr txBox="1"/>
          <p:nvPr/>
        </p:nvSpPr>
        <p:spPr>
          <a:xfrm>
            <a:off x="4433610" y="5406508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AE-BD-CF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2EDB29-FE40-4A7F-A3EA-711A859A3101}"/>
              </a:ext>
            </a:extLst>
          </p:cNvPr>
          <p:cNvSpPr txBox="1"/>
          <p:nvPr/>
        </p:nvSpPr>
        <p:spPr>
          <a:xfrm>
            <a:off x="2474194" y="5706195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AD-BF-CE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5ACE9B-C030-4DD6-8B39-F29B07C1129F}"/>
              </a:ext>
            </a:extLst>
          </p:cNvPr>
          <p:cNvSpPr txBox="1"/>
          <p:nvPr/>
        </p:nvSpPr>
        <p:spPr>
          <a:xfrm>
            <a:off x="6439639" y="5706195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AF-BE-CD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875831E-71A3-489D-847E-1E6F8BA1016E}"/>
              </a:ext>
            </a:extLst>
          </p:cNvPr>
          <p:cNvSpPr txBox="1"/>
          <p:nvPr/>
        </p:nvSpPr>
        <p:spPr>
          <a:xfrm>
            <a:off x="4433610" y="5706195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AE-BF-CD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D3C390-36FF-4E78-B12C-DDC29A852826}"/>
              </a:ext>
            </a:extLst>
          </p:cNvPr>
          <p:cNvSpPr txBox="1"/>
          <p:nvPr/>
        </p:nvSpPr>
        <p:spPr>
          <a:xfrm>
            <a:off x="6439639" y="5406508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AF-BD-CE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A7F589-5FA2-4C11-B8AD-0B0FC7E2BFDD}"/>
              </a:ext>
            </a:extLst>
          </p:cNvPr>
          <p:cNvSpPr txBox="1"/>
          <p:nvPr/>
        </p:nvSpPr>
        <p:spPr>
          <a:xfrm>
            <a:off x="1846619" y="4967531"/>
            <a:ext cx="224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geen AD, BE of CF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42E624-E817-4644-BA75-37AE5AEBE5D5}"/>
              </a:ext>
            </a:extLst>
          </p:cNvPr>
          <p:cNvSpPr txBox="1"/>
          <p:nvPr/>
        </p:nvSpPr>
        <p:spPr>
          <a:xfrm>
            <a:off x="1846619" y="6075527"/>
            <a:ext cx="2015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twee manieren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B815EB-2E51-4ACE-9174-81DF21F1B5E3}"/>
              </a:ext>
            </a:extLst>
          </p:cNvPr>
          <p:cNvSpPr txBox="1"/>
          <p:nvPr/>
        </p:nvSpPr>
        <p:spPr>
          <a:xfrm>
            <a:off x="1846619" y="4228867"/>
            <a:ext cx="1661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6 manieren</a:t>
            </a:r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769</TotalTime>
  <Words>170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Thema1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46</cp:revision>
  <dcterms:created xsi:type="dcterms:W3CDTF">2018-11-23T07:51:58Z</dcterms:created>
  <dcterms:modified xsi:type="dcterms:W3CDTF">2018-12-10T09:50:33Z</dcterms:modified>
</cp:coreProperties>
</file>