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8" r:id="rId3"/>
    <p:sldId id="259" r:id="rId4"/>
    <p:sldId id="262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rgerjon, L.J.M." initials="BL" lastIdx="1" clrIdx="0">
    <p:extLst>
      <p:ext uri="{19B8F6BF-5375-455C-9EA6-DF929625EA0E}">
        <p15:presenceInfo xmlns:p15="http://schemas.microsoft.com/office/powerpoint/2012/main" userId="S-1-5-21-1895577662-1677200029-1617787245-9454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E192B-4721-426B-B278-883D7B02A632}" type="datetimeFigureOut">
              <a:rPr lang="en-US" smtClean="0"/>
              <a:t>20-Dec-18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5345E-38E3-4684-BC4F-84EF9D04F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19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20-12-2018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7298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20-12-2018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0531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20-12-2018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3736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20-12-2018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8493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20-12-2018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88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20-12-2018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811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20-12-2018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9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20-12-2018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0321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20-12-2018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1491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20-12-2018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2141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20-12-2018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160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43380-93F7-4245-842D-E146D6D34E97}" type="datetimeFigureOut">
              <a:rPr lang="nl-NL" smtClean="0"/>
              <a:t>20-12-2018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67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79549" y="60530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/>
              <a:t>Opgave 30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C149BC2-4A20-4E51-99A6-D3A71CAAA8FB}"/>
              </a:ext>
            </a:extLst>
          </p:cNvPr>
          <p:cNvSpPr txBox="1"/>
          <p:nvPr/>
        </p:nvSpPr>
        <p:spPr>
          <a:xfrm>
            <a:off x="1754101" y="605307"/>
            <a:ext cx="93755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Landenvlaggen zijn een symbool voor nationale eenheid. Ze zeggen vaak wat over een land en</a:t>
            </a:r>
          </a:p>
          <a:p>
            <a:r>
              <a:rPr lang="en-US"/>
              <a:t>zijn geschiedenis. Veel landen hebben een vlag met drie verticale banen. In deze opgave beperken</a:t>
            </a:r>
          </a:p>
          <a:p>
            <a:r>
              <a:rPr lang="en-US"/>
              <a:t>we ons tot de kleuren zwart, wit, blauw, rood, groen, geel en oranje.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2C184F-6B0F-4561-A2C1-B8C9A45FC2CD}"/>
              </a:ext>
            </a:extLst>
          </p:cNvPr>
          <p:cNvSpPr txBox="1"/>
          <p:nvPr/>
        </p:nvSpPr>
        <p:spPr>
          <a:xfrm>
            <a:off x="1754101" y="1528637"/>
            <a:ext cx="100312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a</a:t>
            </a:r>
            <a:r>
              <a:rPr lang="en-US"/>
              <a:t> Hoeveel vlaggen met drie verticale banen zijn met deze kleuren te vormen? Twee aan elkaar grenzende</a:t>
            </a:r>
          </a:p>
          <a:p>
            <a:r>
              <a:rPr lang="en-US"/>
              <a:t>banen hebben verschillende kleuren</a:t>
            </a:r>
            <a:endParaRPr lang="en-US" b="1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85DB07-7A13-4599-9BF9-D2C29BEB7182}"/>
              </a:ext>
            </a:extLst>
          </p:cNvPr>
          <p:cNvSpPr txBox="1"/>
          <p:nvPr/>
        </p:nvSpPr>
        <p:spPr>
          <a:xfrm>
            <a:off x="1754101" y="2359634"/>
            <a:ext cx="4424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zwart, wit, blauw, rood, groen, geel en oranje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CCAD13-4AD0-4461-8535-65CA07B9D17D}"/>
              </a:ext>
            </a:extLst>
          </p:cNvPr>
          <p:cNvSpPr txBox="1"/>
          <p:nvPr/>
        </p:nvSpPr>
        <p:spPr>
          <a:xfrm>
            <a:off x="6178197" y="2359634"/>
            <a:ext cx="1449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dus 7 kleuren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6098CE4-1690-4F34-B58C-0F86D05FD485}"/>
              </a:ext>
            </a:extLst>
          </p:cNvPr>
          <p:cNvSpPr txBox="1"/>
          <p:nvPr/>
        </p:nvSpPr>
        <p:spPr>
          <a:xfrm>
            <a:off x="1754101" y="2913632"/>
            <a:ext cx="1349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eerste baan: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3A6F11C-A784-48AC-A410-FA0CE5B9EDB9}"/>
              </a:ext>
            </a:extLst>
          </p:cNvPr>
          <p:cNvSpPr txBox="1"/>
          <p:nvPr/>
        </p:nvSpPr>
        <p:spPr>
          <a:xfrm>
            <a:off x="3103125" y="2913632"/>
            <a:ext cx="325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7 kleuren ofwel 7 mogelijkheden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CFBD917-9998-418D-B9F1-BB426411C63B}"/>
              </a:ext>
            </a:extLst>
          </p:cNvPr>
          <p:cNvSpPr txBox="1"/>
          <p:nvPr/>
        </p:nvSpPr>
        <p:spPr>
          <a:xfrm>
            <a:off x="1754101" y="3282964"/>
            <a:ext cx="1691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middelste baan: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BB3FC6D-103E-486E-BD78-F41917330E22}"/>
              </a:ext>
            </a:extLst>
          </p:cNvPr>
          <p:cNvSpPr txBox="1"/>
          <p:nvPr/>
        </p:nvSpPr>
        <p:spPr>
          <a:xfrm>
            <a:off x="3445333" y="3282964"/>
            <a:ext cx="8120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aangrenzende banen hebben een andere kleur, dus 6 kleuren ofwel 6 mogelijkheden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4B902EC-73FA-47F6-AF1E-73F5B82C6A73}"/>
              </a:ext>
            </a:extLst>
          </p:cNvPr>
          <p:cNvSpPr txBox="1"/>
          <p:nvPr/>
        </p:nvSpPr>
        <p:spPr>
          <a:xfrm>
            <a:off x="1754101" y="3652296"/>
            <a:ext cx="1390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laatste baan: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C0CA58C-BC1C-4B3C-A8C2-097AB0A7759E}"/>
              </a:ext>
            </a:extLst>
          </p:cNvPr>
          <p:cNvSpPr txBox="1"/>
          <p:nvPr/>
        </p:nvSpPr>
        <p:spPr>
          <a:xfrm>
            <a:off x="3103125" y="3652296"/>
            <a:ext cx="8120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aangrenzende banen hebben een andere kleur, dus 6 kleuren ofwel 6 mogelijkheden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0E968D7-4621-4854-92C3-BF4DC1ECC3D5}"/>
              </a:ext>
            </a:extLst>
          </p:cNvPr>
          <p:cNvSpPr txBox="1"/>
          <p:nvPr/>
        </p:nvSpPr>
        <p:spPr>
          <a:xfrm>
            <a:off x="1754101" y="4206294"/>
            <a:ext cx="4172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dus in totaal 7 x 6 x 6 = 252 mogelijkheden</a:t>
            </a:r>
          </a:p>
        </p:txBody>
      </p:sp>
    </p:spTree>
    <p:extLst>
      <p:ext uri="{BB962C8B-B14F-4D97-AF65-F5344CB8AC3E}">
        <p14:creationId xmlns:p14="http://schemas.microsoft.com/office/powerpoint/2010/main" val="1006950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2" grpId="0"/>
      <p:bldP spid="13" grpId="0"/>
      <p:bldP spid="14" grpId="0"/>
      <p:bldP spid="16" grpId="0"/>
      <p:bldP spid="24" grpId="0"/>
      <p:bldP spid="25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79549" y="60530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/>
              <a:t>Opgave 30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C149BC2-4A20-4E51-99A6-D3A71CAAA8FB}"/>
              </a:ext>
            </a:extLst>
          </p:cNvPr>
          <p:cNvSpPr txBox="1"/>
          <p:nvPr/>
        </p:nvSpPr>
        <p:spPr>
          <a:xfrm>
            <a:off x="1754101" y="605307"/>
            <a:ext cx="93755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Landenvlaggen zijn een symbool voor nationale eenheid. Ze zeggen vaak wat over een land en</a:t>
            </a:r>
          </a:p>
          <a:p>
            <a:r>
              <a:rPr lang="en-US"/>
              <a:t>zijn geschiedenis. Veel landen hebben een vlag met drie verticale banen. In deze opgave beperken</a:t>
            </a:r>
          </a:p>
          <a:p>
            <a:r>
              <a:rPr lang="en-US"/>
              <a:t>we ons tot de kleuren zwart, wit, blauw, rood, groen, geel en oranje.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2C184F-6B0F-4561-A2C1-B8C9A45FC2CD}"/>
              </a:ext>
            </a:extLst>
          </p:cNvPr>
          <p:cNvSpPr txBox="1"/>
          <p:nvPr/>
        </p:nvSpPr>
        <p:spPr>
          <a:xfrm>
            <a:off x="1754101" y="1528637"/>
            <a:ext cx="8694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b</a:t>
            </a:r>
            <a:r>
              <a:rPr lang="en-US"/>
              <a:t> Hoeveel vlaggen met drie verschillende banen zijn te vormen als alle kleuren verschillen?</a:t>
            </a:r>
            <a:endParaRPr lang="en-US" b="1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6098CE4-1690-4F34-B58C-0F86D05FD485}"/>
              </a:ext>
            </a:extLst>
          </p:cNvPr>
          <p:cNvSpPr txBox="1"/>
          <p:nvPr/>
        </p:nvSpPr>
        <p:spPr>
          <a:xfrm>
            <a:off x="1754101" y="2082635"/>
            <a:ext cx="1349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eerste baan: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3A6F11C-A784-48AC-A410-FA0CE5B9EDB9}"/>
              </a:ext>
            </a:extLst>
          </p:cNvPr>
          <p:cNvSpPr txBox="1"/>
          <p:nvPr/>
        </p:nvSpPr>
        <p:spPr>
          <a:xfrm>
            <a:off x="3103125" y="2082635"/>
            <a:ext cx="325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7 kleuren ofwel 7 mogelijkheden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CFBD917-9998-418D-B9F1-BB426411C63B}"/>
              </a:ext>
            </a:extLst>
          </p:cNvPr>
          <p:cNvSpPr txBox="1"/>
          <p:nvPr/>
        </p:nvSpPr>
        <p:spPr>
          <a:xfrm>
            <a:off x="1754101" y="2451967"/>
            <a:ext cx="1691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middelste baan: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BB3FC6D-103E-486E-BD78-F41917330E22}"/>
              </a:ext>
            </a:extLst>
          </p:cNvPr>
          <p:cNvSpPr txBox="1"/>
          <p:nvPr/>
        </p:nvSpPr>
        <p:spPr>
          <a:xfrm>
            <a:off x="3445333" y="2451967"/>
            <a:ext cx="7125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alle banen hebben een andere kleur, dus 6 kleuren ofwel 6 mogelijkheden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4B902EC-73FA-47F6-AF1E-73F5B82C6A73}"/>
              </a:ext>
            </a:extLst>
          </p:cNvPr>
          <p:cNvSpPr txBox="1"/>
          <p:nvPr/>
        </p:nvSpPr>
        <p:spPr>
          <a:xfrm>
            <a:off x="1754101" y="2821299"/>
            <a:ext cx="1390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laatste baan: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C0CA58C-BC1C-4B3C-A8C2-097AB0A7759E}"/>
              </a:ext>
            </a:extLst>
          </p:cNvPr>
          <p:cNvSpPr txBox="1"/>
          <p:nvPr/>
        </p:nvSpPr>
        <p:spPr>
          <a:xfrm>
            <a:off x="3103125" y="2821299"/>
            <a:ext cx="7072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alle banen hebben een andere kleur, dus 5 kleuren ofwel 5 mogelijkheden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0E968D7-4621-4854-92C3-BF4DC1ECC3D5}"/>
              </a:ext>
            </a:extLst>
          </p:cNvPr>
          <p:cNvSpPr txBox="1"/>
          <p:nvPr/>
        </p:nvSpPr>
        <p:spPr>
          <a:xfrm>
            <a:off x="1754101" y="3375297"/>
            <a:ext cx="4172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dus in totaal 7 x 6 x 5 = 210 mogelijkheden</a:t>
            </a:r>
          </a:p>
        </p:txBody>
      </p:sp>
    </p:spTree>
    <p:extLst>
      <p:ext uri="{BB962C8B-B14F-4D97-AF65-F5344CB8AC3E}">
        <p14:creationId xmlns:p14="http://schemas.microsoft.com/office/powerpoint/2010/main" val="63780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6" grpId="0"/>
      <p:bldP spid="24" grpId="0"/>
      <p:bldP spid="25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79549" y="60530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/>
              <a:t>Opgave 30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C149BC2-4A20-4E51-99A6-D3A71CAAA8FB}"/>
              </a:ext>
            </a:extLst>
          </p:cNvPr>
          <p:cNvSpPr txBox="1"/>
          <p:nvPr/>
        </p:nvSpPr>
        <p:spPr>
          <a:xfrm>
            <a:off x="1754101" y="605307"/>
            <a:ext cx="105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De vlag van Denemarken bestaat uit een kruis met vier vlakken. Op hoeveel manieren is dit patroon te kleuren</a:t>
            </a:r>
          </a:p>
          <a:p>
            <a:r>
              <a:rPr lang="en-US"/>
              <a:t>als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2C184F-6B0F-4561-A2C1-B8C9A45FC2CD}"/>
              </a:ext>
            </a:extLst>
          </p:cNvPr>
          <p:cNvSpPr txBox="1"/>
          <p:nvPr/>
        </p:nvSpPr>
        <p:spPr>
          <a:xfrm>
            <a:off x="1754101" y="1251638"/>
            <a:ext cx="6683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c</a:t>
            </a:r>
            <a:r>
              <a:rPr lang="en-US"/>
              <a:t> de vier vlakken dezelfde kleur hebben en het kruis een andere kleur</a:t>
            </a:r>
            <a:endParaRPr lang="en-US" b="1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6098CE4-1690-4F34-B58C-0F86D05FD485}"/>
              </a:ext>
            </a:extLst>
          </p:cNvPr>
          <p:cNvSpPr txBox="1"/>
          <p:nvPr/>
        </p:nvSpPr>
        <p:spPr>
          <a:xfrm>
            <a:off x="1754101" y="1759469"/>
            <a:ext cx="1358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vier vlakken: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3A6F11C-A784-48AC-A410-FA0CE5B9EDB9}"/>
              </a:ext>
            </a:extLst>
          </p:cNvPr>
          <p:cNvSpPr txBox="1"/>
          <p:nvPr/>
        </p:nvSpPr>
        <p:spPr>
          <a:xfrm>
            <a:off x="3103125" y="1759469"/>
            <a:ext cx="325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7 kleuren ofwel 7 mogelijkheden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CFBD917-9998-418D-B9F1-BB426411C63B}"/>
              </a:ext>
            </a:extLst>
          </p:cNvPr>
          <p:cNvSpPr txBox="1"/>
          <p:nvPr/>
        </p:nvSpPr>
        <p:spPr>
          <a:xfrm>
            <a:off x="1754101" y="2128801"/>
            <a:ext cx="1061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het kruis: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BB3FC6D-103E-486E-BD78-F41917330E22}"/>
              </a:ext>
            </a:extLst>
          </p:cNvPr>
          <p:cNvSpPr txBox="1"/>
          <p:nvPr/>
        </p:nvSpPr>
        <p:spPr>
          <a:xfrm>
            <a:off x="2815995" y="2128801"/>
            <a:ext cx="6455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andere kleur dan de vlakken, dus 6 kleuren ofwel 6 mogelijkheden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0E968D7-4621-4854-92C3-BF4DC1ECC3D5}"/>
              </a:ext>
            </a:extLst>
          </p:cNvPr>
          <p:cNvSpPr txBox="1"/>
          <p:nvPr/>
        </p:nvSpPr>
        <p:spPr>
          <a:xfrm>
            <a:off x="1754101" y="2634246"/>
            <a:ext cx="3733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dus in totaal 7 x 6 = 42 mogelijkheden</a:t>
            </a:r>
          </a:p>
        </p:txBody>
      </p:sp>
    </p:spTree>
    <p:extLst>
      <p:ext uri="{BB962C8B-B14F-4D97-AF65-F5344CB8AC3E}">
        <p14:creationId xmlns:p14="http://schemas.microsoft.com/office/powerpoint/2010/main" val="2002482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79549" y="60530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/>
              <a:t>Opgave 30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C149BC2-4A20-4E51-99A6-D3A71CAAA8FB}"/>
              </a:ext>
            </a:extLst>
          </p:cNvPr>
          <p:cNvSpPr txBox="1"/>
          <p:nvPr/>
        </p:nvSpPr>
        <p:spPr>
          <a:xfrm>
            <a:off x="1754101" y="605307"/>
            <a:ext cx="105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De vlag van Denemarken bestaat uit een kruis met vier vlakken. Op hoeveel manieren is dit patroon te kleuren</a:t>
            </a:r>
          </a:p>
          <a:p>
            <a:r>
              <a:rPr lang="en-US"/>
              <a:t>als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2C184F-6B0F-4561-A2C1-B8C9A45FC2CD}"/>
              </a:ext>
            </a:extLst>
          </p:cNvPr>
          <p:cNvSpPr txBox="1"/>
          <p:nvPr/>
        </p:nvSpPr>
        <p:spPr>
          <a:xfrm>
            <a:off x="1754101" y="1251638"/>
            <a:ext cx="6560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d</a:t>
            </a:r>
            <a:r>
              <a:rPr lang="en-US"/>
              <a:t> het kruis en elk van de vier vlakken verschillende kleuren hebben?</a:t>
            </a:r>
            <a:endParaRPr lang="en-US" b="1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BB3FC6D-103E-486E-BD78-F41917330E22}"/>
              </a:ext>
            </a:extLst>
          </p:cNvPr>
          <p:cNvSpPr txBox="1"/>
          <p:nvPr/>
        </p:nvSpPr>
        <p:spPr>
          <a:xfrm>
            <a:off x="2403093" y="3380695"/>
            <a:ext cx="657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andere kleur dan de vlakken, dus 3 kleuren ofwel 3 mogelijkheden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B7BABD-96AB-4CEA-B1A2-8E18DBD925FD}"/>
              </a:ext>
            </a:extLst>
          </p:cNvPr>
          <p:cNvSpPr txBox="1"/>
          <p:nvPr/>
        </p:nvSpPr>
        <p:spPr>
          <a:xfrm>
            <a:off x="1754101" y="1897969"/>
            <a:ext cx="1256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eerste vlak: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51D7EB-C25B-4B7B-8D65-BB20D762D794}"/>
              </a:ext>
            </a:extLst>
          </p:cNvPr>
          <p:cNvSpPr txBox="1"/>
          <p:nvPr/>
        </p:nvSpPr>
        <p:spPr>
          <a:xfrm>
            <a:off x="3010150" y="1897969"/>
            <a:ext cx="325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7 kleuren ofwel 7 mogelijkheden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5C3598-86DD-4C94-AE7B-4F54CA5F5B63}"/>
              </a:ext>
            </a:extLst>
          </p:cNvPr>
          <p:cNvSpPr txBox="1"/>
          <p:nvPr/>
        </p:nvSpPr>
        <p:spPr>
          <a:xfrm>
            <a:off x="1754101" y="2267301"/>
            <a:ext cx="1380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tweede vlak: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FDC820-868E-4EE2-B84E-26FE7D191DEA}"/>
              </a:ext>
            </a:extLst>
          </p:cNvPr>
          <p:cNvSpPr txBox="1"/>
          <p:nvPr/>
        </p:nvSpPr>
        <p:spPr>
          <a:xfrm>
            <a:off x="3103125" y="2267301"/>
            <a:ext cx="7239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alle vlakken hebben een andere kleur, dus 6 kleuren ofwel 6 mogelijkheden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9C42FC1-D0C0-4F5E-9C50-2E6DFC496622}"/>
              </a:ext>
            </a:extLst>
          </p:cNvPr>
          <p:cNvSpPr txBox="1"/>
          <p:nvPr/>
        </p:nvSpPr>
        <p:spPr>
          <a:xfrm>
            <a:off x="1754101" y="3744629"/>
            <a:ext cx="4933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dus in totaal 7 x 6 x 5 x 4 x 3 = 2520 mogelijkheden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6A478FE-C3FE-4251-94F8-AE00EF6D56ED}"/>
              </a:ext>
            </a:extLst>
          </p:cNvPr>
          <p:cNvSpPr txBox="1"/>
          <p:nvPr/>
        </p:nvSpPr>
        <p:spPr>
          <a:xfrm>
            <a:off x="1754101" y="2636633"/>
            <a:ext cx="1223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derde vlak: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3B06C28-9B57-4438-A578-E02B873E2FB7}"/>
              </a:ext>
            </a:extLst>
          </p:cNvPr>
          <p:cNvSpPr txBox="1"/>
          <p:nvPr/>
        </p:nvSpPr>
        <p:spPr>
          <a:xfrm>
            <a:off x="3010150" y="2636633"/>
            <a:ext cx="7239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alle vlakken hebben een andere kleur, dus 5 kleuren ofwel 5 mogelijkheden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AF7EBC1-5B8B-4D68-BAC3-63F76E7A1C8A}"/>
              </a:ext>
            </a:extLst>
          </p:cNvPr>
          <p:cNvSpPr txBox="1"/>
          <p:nvPr/>
        </p:nvSpPr>
        <p:spPr>
          <a:xfrm>
            <a:off x="1754101" y="3005965"/>
            <a:ext cx="1297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laatste vlak: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AD109C2-A38C-40EC-848D-C04B7CBEF293}"/>
              </a:ext>
            </a:extLst>
          </p:cNvPr>
          <p:cNvSpPr txBox="1"/>
          <p:nvPr/>
        </p:nvSpPr>
        <p:spPr>
          <a:xfrm>
            <a:off x="3084658" y="3005965"/>
            <a:ext cx="7239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alle vlakken hebben een andere kleur, dus 4 kleuren ofwel 4 mogelijkheden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56532B-0B3A-475B-A62A-36F546CBFBE5}"/>
              </a:ext>
            </a:extLst>
          </p:cNvPr>
          <p:cNvSpPr txBox="1"/>
          <p:nvPr/>
        </p:nvSpPr>
        <p:spPr>
          <a:xfrm>
            <a:off x="1754101" y="3377996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kruis:</a:t>
            </a:r>
          </a:p>
        </p:txBody>
      </p:sp>
    </p:spTree>
    <p:extLst>
      <p:ext uri="{BB962C8B-B14F-4D97-AF65-F5344CB8AC3E}">
        <p14:creationId xmlns:p14="http://schemas.microsoft.com/office/powerpoint/2010/main" val="3354902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0" grpId="0"/>
      <p:bldP spid="11" grpId="0"/>
      <p:bldP spid="18" grpId="0"/>
      <p:bldP spid="21" grpId="0"/>
      <p:bldP spid="22" grpId="0"/>
      <p:bldP spid="24" grpId="0"/>
      <p:bldP spid="25" grpId="0"/>
      <p:bldP spid="26" grpId="0"/>
      <p:bldP spid="2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836</TotalTime>
  <Words>452</Words>
  <Application>Microsoft Office PowerPoint</Application>
  <PresentationFormat>Widescreen</PresentationFormat>
  <Paragraphs>51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Thema1</vt:lpstr>
      <vt:lpstr>PowerPoint Presentation</vt:lpstr>
      <vt:lpstr>PowerPoint Presentation</vt:lpstr>
      <vt:lpstr>PowerPoint Presentation</vt:lpstr>
      <vt:lpstr>PowerPoint Presentation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Burgerjon, L.J.M.</cp:lastModifiedBy>
  <cp:revision>61</cp:revision>
  <dcterms:created xsi:type="dcterms:W3CDTF">2018-11-23T07:51:58Z</dcterms:created>
  <dcterms:modified xsi:type="dcterms:W3CDTF">2018-12-20T11:35:01Z</dcterms:modified>
</cp:coreProperties>
</file>