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erjon, L.J.M." initials="BL" lastIdx="1" clrIdx="0">
    <p:extLst>
      <p:ext uri="{19B8F6BF-5375-455C-9EA6-DF929625EA0E}">
        <p15:presenceInfo xmlns:p15="http://schemas.microsoft.com/office/powerpoint/2012/main" userId="S-1-5-21-1895577662-1677200029-1617787245-945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E192B-4721-426B-B278-883D7B02A632}" type="datetimeFigureOut">
              <a:rPr lang="en-US" smtClean="0"/>
              <a:t>17-Dec-18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45E-38E3-4684-BC4F-84EF9D04F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9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1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9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1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9433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Vier jongens en twee meisjes gaan naar de bioscoop. Ze gaan op de achterste rij naast elkaar zitten.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E9E29E-EE35-4FBC-ABCC-1F44530FA9F2}"/>
              </a:ext>
            </a:extLst>
          </p:cNvPr>
          <p:cNvSpPr txBox="1"/>
          <p:nvPr/>
        </p:nvSpPr>
        <p:spPr>
          <a:xfrm>
            <a:off x="1847461" y="974639"/>
            <a:ext cx="575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  <a:r>
              <a:rPr lang="en-US"/>
              <a:t> Op hoeveel manieren kunnen ze naast elkaar gaan zitten?</a:t>
            </a:r>
            <a:endParaRPr lang="en-US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EBEAC3-F26F-4292-868B-5A6589865E06}"/>
              </a:ext>
            </a:extLst>
          </p:cNvPr>
          <p:cNvSpPr txBox="1"/>
          <p:nvPr/>
        </p:nvSpPr>
        <p:spPr>
          <a:xfrm>
            <a:off x="1847461" y="1343971"/>
            <a:ext cx="8878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Kies eerst wie op de eerste plaats gaat zitten, daarna wie op de tweede plaats gaat zitten enz.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FDBF43-A38C-4310-A8AD-CA9241DE116E}"/>
              </a:ext>
            </a:extLst>
          </p:cNvPr>
          <p:cNvSpPr txBox="1"/>
          <p:nvPr/>
        </p:nvSpPr>
        <p:spPr>
          <a:xfrm>
            <a:off x="1847461" y="2451967"/>
            <a:ext cx="8143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 totaal zijn er dus 6 x 5 x 4 x 3 x 2 x 1 = 720 manieren om naast elkaar te gaan zitten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83BC8D-70DF-4C51-8AD8-498D8F776842}"/>
              </a:ext>
            </a:extLst>
          </p:cNvPr>
          <p:cNvSpPr txBox="1"/>
          <p:nvPr/>
        </p:nvSpPr>
        <p:spPr>
          <a:xfrm>
            <a:off x="1847461" y="1713303"/>
            <a:ext cx="4889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Er zijn 6 manieren om de eerste plaats te verdelen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20938D-2E0A-4DBB-A57F-A93FCC40A87B}"/>
              </a:ext>
            </a:extLst>
          </p:cNvPr>
          <p:cNvSpPr txBox="1"/>
          <p:nvPr/>
        </p:nvSpPr>
        <p:spPr>
          <a:xfrm>
            <a:off x="1847461" y="2082635"/>
            <a:ext cx="7004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Daarna zijn er nog 5 manieren over om de tweede plaats te verdelen enz.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93E76C-5A52-466C-9A15-072429435CEA}"/>
              </a:ext>
            </a:extLst>
          </p:cNvPr>
          <p:cNvSpPr txBox="1"/>
          <p:nvPr/>
        </p:nvSpPr>
        <p:spPr>
          <a:xfrm>
            <a:off x="1847461" y="3184754"/>
            <a:ext cx="1017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  <a:r>
              <a:rPr lang="en-US"/>
              <a:t> In de pause gaat één van hen drank halen en een ander haalt popcorn. Hoeveel tweetallen zijn mogelijk?</a:t>
            </a:r>
            <a:endParaRPr lang="en-US" b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84A571-7BB8-401E-AE64-F7E518D8C6C4}"/>
              </a:ext>
            </a:extLst>
          </p:cNvPr>
          <p:cNvSpPr txBox="1"/>
          <p:nvPr/>
        </p:nvSpPr>
        <p:spPr>
          <a:xfrm>
            <a:off x="1847461" y="3554086"/>
            <a:ext cx="6253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Kies eerst wie drank gaat halen en kies daarna wie popcorn haalt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545118-DEB6-4642-AA2E-C5F1442D9717}"/>
              </a:ext>
            </a:extLst>
          </p:cNvPr>
          <p:cNvSpPr txBox="1"/>
          <p:nvPr/>
        </p:nvSpPr>
        <p:spPr>
          <a:xfrm>
            <a:off x="1847461" y="3923418"/>
            <a:ext cx="444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Er zijn 6 keuzes mogelijk wie drank gaat halen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0F895F-FCCD-42D0-8221-44E2AF5DD6DC}"/>
              </a:ext>
            </a:extLst>
          </p:cNvPr>
          <p:cNvSpPr txBox="1"/>
          <p:nvPr/>
        </p:nvSpPr>
        <p:spPr>
          <a:xfrm>
            <a:off x="1847461" y="4292750"/>
            <a:ext cx="583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Daarna zijn er nog 5 keuzes mogelijk wie popcorn gaat halen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149BC2-4A20-4E51-99A6-D3A71CAAA8FB}"/>
              </a:ext>
            </a:extLst>
          </p:cNvPr>
          <p:cNvSpPr txBox="1"/>
          <p:nvPr/>
        </p:nvSpPr>
        <p:spPr>
          <a:xfrm>
            <a:off x="1847461" y="4662082"/>
            <a:ext cx="4829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zijn er 6 x 5 = 30 tweetallen mogelijk</a:t>
            </a:r>
          </a:p>
        </p:txBody>
      </p:sp>
    </p:spTree>
    <p:extLst>
      <p:ext uri="{BB962C8B-B14F-4D97-AF65-F5344CB8AC3E}">
        <p14:creationId xmlns:p14="http://schemas.microsoft.com/office/powerpoint/2010/main" val="10069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  <p:bldP spid="11" grpId="0"/>
      <p:bldP spid="18" grpId="0"/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9433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Vier jongens en twee meisjes gaan naar de bioscoop. Ze gaan op de achterste rij naast elkaar zitten.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E9E29E-EE35-4FBC-ABCC-1F44530FA9F2}"/>
              </a:ext>
            </a:extLst>
          </p:cNvPr>
          <p:cNvSpPr txBox="1"/>
          <p:nvPr/>
        </p:nvSpPr>
        <p:spPr>
          <a:xfrm>
            <a:off x="1847461" y="974639"/>
            <a:ext cx="9641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c</a:t>
            </a:r>
            <a:r>
              <a:rPr lang="en-US"/>
              <a:t> Na de filmvoorstelling gaat één van de jongens kijken hoe laat de laatste bus vertrekt en een van de</a:t>
            </a:r>
          </a:p>
          <a:p>
            <a:r>
              <a:rPr lang="en-US"/>
              <a:t>anderen gaat kijken of de snackbar nog open is. Hoeveel tweetallen zijn mogelijk?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6DEAC9-EC01-4D46-B03C-A2906817E242}"/>
              </a:ext>
            </a:extLst>
          </p:cNvPr>
          <p:cNvSpPr txBox="1"/>
          <p:nvPr/>
        </p:nvSpPr>
        <p:spPr>
          <a:xfrm>
            <a:off x="1847461" y="1620970"/>
            <a:ext cx="10177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Kies eerst wie gaat kijken hoe laat de laatste bus vertrekt en kies daarna wie gaat kijken of de snackbar nog</a:t>
            </a:r>
          </a:p>
          <a:p>
            <a:r>
              <a:rPr lang="en-US"/>
              <a:t>open is.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CB0B35-9A64-406A-9E13-A5BF2C2E5545}"/>
              </a:ext>
            </a:extLst>
          </p:cNvPr>
          <p:cNvSpPr txBox="1"/>
          <p:nvPr/>
        </p:nvSpPr>
        <p:spPr>
          <a:xfrm>
            <a:off x="1847461" y="2267301"/>
            <a:ext cx="6852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Er zijn 4 keuzes mogelijk wie gaat kijken hoe laat de laatste bus vertrekt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3DD4E1-675A-4785-98EB-CE315A887658}"/>
              </a:ext>
            </a:extLst>
          </p:cNvPr>
          <p:cNvSpPr txBox="1"/>
          <p:nvPr/>
        </p:nvSpPr>
        <p:spPr>
          <a:xfrm>
            <a:off x="1847461" y="2636633"/>
            <a:ext cx="7818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Daarna zijn er nog 5 keuzes mogelijk wie gaat kijken of de snackbar nog open is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F49AF9-08B4-4385-8EEA-4B6BAD59090D}"/>
              </a:ext>
            </a:extLst>
          </p:cNvPr>
          <p:cNvSpPr txBox="1"/>
          <p:nvPr/>
        </p:nvSpPr>
        <p:spPr>
          <a:xfrm>
            <a:off x="1847461" y="3005965"/>
            <a:ext cx="4829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zijn er 4 x 5 = 20 tweetallen mogelijk</a:t>
            </a:r>
          </a:p>
        </p:txBody>
      </p:sp>
    </p:spTree>
    <p:extLst>
      <p:ext uri="{BB962C8B-B14F-4D97-AF65-F5344CB8AC3E}">
        <p14:creationId xmlns:p14="http://schemas.microsoft.com/office/powerpoint/2010/main" val="227681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813</TotalTime>
  <Words>291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Thema1</vt:lpstr>
      <vt:lpstr>PowerPoint Presentation</vt:lpstr>
      <vt:lpstr>PowerPoint Presentation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Burgerjon, L.J.M.</cp:lastModifiedBy>
  <cp:revision>57</cp:revision>
  <dcterms:created xsi:type="dcterms:W3CDTF">2018-11-23T07:51:58Z</dcterms:created>
  <dcterms:modified xsi:type="dcterms:W3CDTF">2018-12-17T09:52:52Z</dcterms:modified>
</cp:coreProperties>
</file>