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17-Dec-18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17-12-2018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9039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een bedrijf krijgt elk artikel een code. Bij het coderen gebruikt men de letters </a:t>
            </a:r>
            <a:r>
              <a:rPr lang="en-US" i="1"/>
              <a:t>o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/>
              <a:t>, </a:t>
            </a:r>
            <a:r>
              <a:rPr lang="en-US" i="1"/>
              <a:t>q</a:t>
            </a:r>
            <a:r>
              <a:rPr lang="en-US"/>
              <a:t>, </a:t>
            </a:r>
            <a:r>
              <a:rPr lang="en-US" i="1"/>
              <a:t>r</a:t>
            </a:r>
            <a:r>
              <a:rPr lang="en-US"/>
              <a:t>, </a:t>
            </a:r>
            <a:r>
              <a:rPr lang="en-US" i="1"/>
              <a:t>s</a:t>
            </a:r>
            <a:r>
              <a:rPr lang="en-US"/>
              <a:t> en </a:t>
            </a:r>
            <a:r>
              <a:rPr lang="en-US" i="1"/>
              <a:t>t</a:t>
            </a:r>
            <a:r>
              <a:rPr lang="en-US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5B07F-EBCE-404A-8CBF-430E948A643A}"/>
              </a:ext>
            </a:extLst>
          </p:cNvPr>
          <p:cNvSpPr txBox="1"/>
          <p:nvPr/>
        </p:nvSpPr>
        <p:spPr>
          <a:xfrm>
            <a:off x="1847461" y="974638"/>
            <a:ext cx="48849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Hoeveel drie-lettercodes zijn er mogelijk 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elke letter maar één keer gebruikt mag worden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elke letter ook vaker gebruikt mag worden? 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70F2FB-37E5-4E67-8588-02FC1A5CF369}"/>
              </a:ext>
            </a:extLst>
          </p:cNvPr>
          <p:cNvSpPr txBox="1"/>
          <p:nvPr/>
        </p:nvSpPr>
        <p:spPr>
          <a:xfrm>
            <a:off x="1754101" y="1897968"/>
            <a:ext cx="8453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elke letter maar één keer gebruiken: kies eerst de eerste letter, dan de tweede letter enz.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BE0D0D-DF5C-41C1-BF4D-420C77D7D837}"/>
              </a:ext>
            </a:extLst>
          </p:cNvPr>
          <p:cNvSpPr txBox="1"/>
          <p:nvPr/>
        </p:nvSpPr>
        <p:spPr>
          <a:xfrm>
            <a:off x="1754101" y="2267300"/>
            <a:ext cx="5800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6 x 5 x 4 = 120 drie-letter codes mogelijk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D0B0C5-871E-424E-9229-64792813D71F}"/>
              </a:ext>
            </a:extLst>
          </p:cNvPr>
          <p:cNvSpPr txBox="1"/>
          <p:nvPr/>
        </p:nvSpPr>
        <p:spPr>
          <a:xfrm>
            <a:off x="1754101" y="2821297"/>
            <a:ext cx="6072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elke letter vaker gebruiken: kies weer eerst de eerste letter enz.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B50A70-FFCD-4A88-9E56-9F5A6CC1D0AE}"/>
              </a:ext>
            </a:extLst>
          </p:cNvPr>
          <p:cNvSpPr txBox="1"/>
          <p:nvPr/>
        </p:nvSpPr>
        <p:spPr>
          <a:xfrm>
            <a:off x="1754101" y="3190629"/>
            <a:ext cx="5800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6 x 6 x 6 = 216 drie-letter codes mogelijk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812CD5-D82C-45A8-AC43-5BA420597C11}"/>
              </a:ext>
            </a:extLst>
          </p:cNvPr>
          <p:cNvSpPr txBox="1"/>
          <p:nvPr/>
        </p:nvSpPr>
        <p:spPr>
          <a:xfrm>
            <a:off x="1754101" y="3744627"/>
            <a:ext cx="885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Hoeveel vier-letter codes zijn mogelijk waarbij niet twee dezelfde letters naast elkaar staan</a:t>
            </a:r>
            <a:endParaRPr lang="en-US" b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B9C355-3944-4C1C-935B-60B147EC5AC2}"/>
              </a:ext>
            </a:extLst>
          </p:cNvPr>
          <p:cNvSpPr txBox="1"/>
          <p:nvPr/>
        </p:nvSpPr>
        <p:spPr>
          <a:xfrm>
            <a:off x="1754101" y="4113959"/>
            <a:ext cx="654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dezelfde letter niet naast elkaar: kies weer eerst de eerste letter enz.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012070-4A7C-4757-A17E-4324B0E989B3}"/>
              </a:ext>
            </a:extLst>
          </p:cNvPr>
          <p:cNvSpPr txBox="1"/>
          <p:nvPr/>
        </p:nvSpPr>
        <p:spPr>
          <a:xfrm>
            <a:off x="1754101" y="4483291"/>
            <a:ext cx="8147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wanneer de eerste letter gekozen is, zijn er voor de tweede letter nog vijf letters over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77438-49D7-44FB-99FE-15D092E5231B}"/>
              </a:ext>
            </a:extLst>
          </p:cNvPr>
          <p:cNvSpPr txBox="1"/>
          <p:nvPr/>
        </p:nvSpPr>
        <p:spPr>
          <a:xfrm>
            <a:off x="1754101" y="4852623"/>
            <a:ext cx="385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dit geldt ook voor de resterende letters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CC2F9C-A9B0-4B64-9B32-BCE82FE9954E}"/>
              </a:ext>
            </a:extLst>
          </p:cNvPr>
          <p:cNvSpPr txBox="1"/>
          <p:nvPr/>
        </p:nvSpPr>
        <p:spPr>
          <a:xfrm>
            <a:off x="1754101" y="5221955"/>
            <a:ext cx="610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6 x 5 x 5 x 5 = 750 vier-letter codes mogelijk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9039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 een bedrijf krijgt elk artikel een code. Bij het coderen gebruikt men de letters </a:t>
            </a:r>
            <a:r>
              <a:rPr lang="en-US" i="1"/>
              <a:t>o</a:t>
            </a:r>
            <a:r>
              <a:rPr lang="en-US"/>
              <a:t>, </a:t>
            </a:r>
            <a:r>
              <a:rPr lang="en-US" i="1"/>
              <a:t>p</a:t>
            </a:r>
            <a:r>
              <a:rPr lang="en-US"/>
              <a:t>, </a:t>
            </a:r>
            <a:r>
              <a:rPr lang="en-US" i="1"/>
              <a:t>q</a:t>
            </a:r>
            <a:r>
              <a:rPr lang="en-US"/>
              <a:t>, </a:t>
            </a:r>
            <a:r>
              <a:rPr lang="en-US" i="1"/>
              <a:t>r</a:t>
            </a:r>
            <a:r>
              <a:rPr lang="en-US"/>
              <a:t>, </a:t>
            </a:r>
            <a:r>
              <a:rPr lang="en-US" i="1"/>
              <a:t>s</a:t>
            </a:r>
            <a:r>
              <a:rPr lang="en-US"/>
              <a:t> en </a:t>
            </a:r>
            <a:r>
              <a:rPr lang="en-US" i="1"/>
              <a:t>t</a:t>
            </a:r>
            <a:r>
              <a:rPr lang="en-US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5B07F-EBCE-404A-8CBF-430E948A643A}"/>
              </a:ext>
            </a:extLst>
          </p:cNvPr>
          <p:cNvSpPr txBox="1"/>
          <p:nvPr/>
        </p:nvSpPr>
        <p:spPr>
          <a:xfrm>
            <a:off x="1847461" y="974638"/>
            <a:ext cx="9784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  <a:r>
              <a:rPr lang="en-US"/>
              <a:t> Het bedrijf gebruikt per artikel uitsluitend een drie-letter code waarbij herhalingen zijn toegestaan of</a:t>
            </a:r>
          </a:p>
          <a:p>
            <a:r>
              <a:rPr lang="en-US"/>
              <a:t>een vier-lettercode waarbij herhalingen niet zijn toegestaan. Hoeveel codes zijn er mogelijk?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D5DE0C-8DC1-4BB0-8E1E-F3029D01639A}"/>
              </a:ext>
            </a:extLst>
          </p:cNvPr>
          <p:cNvSpPr txBox="1"/>
          <p:nvPr/>
        </p:nvSpPr>
        <p:spPr>
          <a:xfrm>
            <a:off x="1847461" y="1634468"/>
            <a:ext cx="7879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drie-letter code en elke letter vaker gebruiken: kies weer eerst de eerste letter enz.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3F61C9-C424-465D-92C0-E0254B698E55}"/>
              </a:ext>
            </a:extLst>
          </p:cNvPr>
          <p:cNvSpPr txBox="1"/>
          <p:nvPr/>
        </p:nvSpPr>
        <p:spPr>
          <a:xfrm>
            <a:off x="1847461" y="2003800"/>
            <a:ext cx="5800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6 x 6 x 6 = 216 drie-letter codes mogelijk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85AC92-31AA-4485-85B9-B2BA787FCDB4}"/>
              </a:ext>
            </a:extLst>
          </p:cNvPr>
          <p:cNvSpPr txBox="1"/>
          <p:nvPr/>
        </p:nvSpPr>
        <p:spPr>
          <a:xfrm>
            <a:off x="1847461" y="2742464"/>
            <a:ext cx="8763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vier-letter code en elke letter maar één keer gebruiken: kies weer eerst de eerste letter enz.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7B1251-31E4-40AF-ABB5-816EE31EB9A6}"/>
              </a:ext>
            </a:extLst>
          </p:cNvPr>
          <p:cNvSpPr txBox="1"/>
          <p:nvPr/>
        </p:nvSpPr>
        <p:spPr>
          <a:xfrm>
            <a:off x="1847461" y="3111796"/>
            <a:ext cx="6104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6 x 5 x 4 x 3 = 360 vier-letter codes mogelijk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41BF54-428E-4C06-9CFB-E20B41451F1C}"/>
              </a:ext>
            </a:extLst>
          </p:cNvPr>
          <p:cNvSpPr txBox="1"/>
          <p:nvPr/>
        </p:nvSpPr>
        <p:spPr>
          <a:xfrm>
            <a:off x="1847461" y="3850460"/>
            <a:ext cx="596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het bedrijf kiest óf een drie-letter code óf een vier-letter 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C9F893-A077-4780-BD65-A296FE07FCAA}"/>
              </a:ext>
            </a:extLst>
          </p:cNvPr>
          <p:cNvSpPr txBox="1"/>
          <p:nvPr/>
        </p:nvSpPr>
        <p:spPr>
          <a:xfrm>
            <a:off x="1847461" y="4219792"/>
            <a:ext cx="4957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zijn er 216 + 360 = 576 codes mogelijk</a:t>
            </a:r>
          </a:p>
        </p:txBody>
      </p:sp>
    </p:spTree>
    <p:extLst>
      <p:ext uri="{BB962C8B-B14F-4D97-AF65-F5344CB8AC3E}">
        <p14:creationId xmlns:p14="http://schemas.microsoft.com/office/powerpoint/2010/main" val="365559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803</TotalTime>
  <Words>332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Thema1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55</cp:revision>
  <dcterms:created xsi:type="dcterms:W3CDTF">2018-11-23T07:51:58Z</dcterms:created>
  <dcterms:modified xsi:type="dcterms:W3CDTF">2018-12-17T09:54:02Z</dcterms:modified>
</cp:coreProperties>
</file>