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urgerjon, L.J.M." initials="BL" lastIdx="1" clrIdx="0">
    <p:extLst>
      <p:ext uri="{19B8F6BF-5375-455C-9EA6-DF929625EA0E}">
        <p15:presenceInfo xmlns:p15="http://schemas.microsoft.com/office/powerpoint/2012/main" userId="S-1-5-21-1895577662-1677200029-1617787245-94548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3E192B-4721-426B-B278-883D7B02A632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75345E-38E3-4684-BC4F-84EF9D04F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419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14-12-2018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7298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14-12-2018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0531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14-12-2018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3736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14-12-2018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8493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14-12-2018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888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14-12-2018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58116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14-12-2018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697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14-12-2018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20321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14-12-2018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1491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14-12-2018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52141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14-12-2018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1602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43380-93F7-4245-842D-E146D6D34E97}" type="datetimeFigureOut">
              <a:rPr lang="nl-NL" smtClean="0"/>
              <a:t>14-12-2018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679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579549" y="605307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/>
              <a:t>Opgave 16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EDCA016-7917-449F-850B-16190FF92EDC}"/>
              </a:ext>
            </a:extLst>
          </p:cNvPr>
          <p:cNvSpPr txBox="1"/>
          <p:nvPr/>
        </p:nvSpPr>
        <p:spPr>
          <a:xfrm>
            <a:off x="1847461" y="605307"/>
            <a:ext cx="6949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Op een boekenplank staan acht Duitse, elf Engelse en vijf Franse boeken.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ED5B07F-EBCE-404A-8CBF-430E948A643A}"/>
              </a:ext>
            </a:extLst>
          </p:cNvPr>
          <p:cNvSpPr txBox="1"/>
          <p:nvPr/>
        </p:nvSpPr>
        <p:spPr>
          <a:xfrm>
            <a:off x="1847461" y="974638"/>
            <a:ext cx="89352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a</a:t>
            </a:r>
            <a:r>
              <a:rPr lang="en-US"/>
              <a:t> Caroline lees van deze boeken eerst een Duits, dan een Engels en ten slotte een Frans boek.</a:t>
            </a:r>
            <a:br>
              <a:rPr lang="en-US"/>
            </a:br>
            <a:r>
              <a:rPr lang="en-US"/>
              <a:t>Hoeveel mogelijke drietallen zijn er?</a:t>
            </a:r>
            <a:endParaRPr lang="en-US" b="1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9977020-7D3C-4A7A-82E7-4CD277DB52A6}"/>
              </a:ext>
            </a:extLst>
          </p:cNvPr>
          <p:cNvSpPr txBox="1"/>
          <p:nvPr/>
        </p:nvSpPr>
        <p:spPr>
          <a:xfrm>
            <a:off x="1847461" y="1620090"/>
            <a:ext cx="54359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8 Duitse boeken, 11 Engelse boeken en 5 Franse boeken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51C5DD5-3E73-40FB-9C9A-CA4058F9075A}"/>
              </a:ext>
            </a:extLst>
          </p:cNvPr>
          <p:cNvSpPr txBox="1"/>
          <p:nvPr/>
        </p:nvSpPr>
        <p:spPr>
          <a:xfrm>
            <a:off x="1847461" y="1989422"/>
            <a:ext cx="3464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dus 8 x 11 x 5 = 440 mogelijkheden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8D5F792-EAEF-4AD0-8A63-AA2AE471892C}"/>
              </a:ext>
            </a:extLst>
          </p:cNvPr>
          <p:cNvSpPr txBox="1"/>
          <p:nvPr/>
        </p:nvSpPr>
        <p:spPr>
          <a:xfrm>
            <a:off x="1847461" y="2634873"/>
            <a:ext cx="96525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b</a:t>
            </a:r>
            <a:r>
              <a:rPr lang="en-US"/>
              <a:t> Hoeveel mogelijke tweetallen zijn er voor Caroline als ze twee boeken lees: eerst een Duits boek en</a:t>
            </a:r>
          </a:p>
          <a:p>
            <a:r>
              <a:rPr lang="en-US"/>
              <a:t>daarna een Engels of een Frans boek?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73AD4F0-5A41-4026-924C-7DDF55E18F55}"/>
              </a:ext>
            </a:extLst>
          </p:cNvPr>
          <p:cNvSpPr txBox="1"/>
          <p:nvPr/>
        </p:nvSpPr>
        <p:spPr>
          <a:xfrm>
            <a:off x="1847461" y="3281204"/>
            <a:ext cx="85218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Eerst een Duits boek en daarna een Engels boek geeft 8 x 11 = 88 mogelijke tweetallen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7EC8A5D-98B9-4557-9CCC-32D004F44C5C}"/>
              </a:ext>
            </a:extLst>
          </p:cNvPr>
          <p:cNvSpPr txBox="1"/>
          <p:nvPr/>
        </p:nvSpPr>
        <p:spPr>
          <a:xfrm>
            <a:off x="1847461" y="3650536"/>
            <a:ext cx="83090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Eerst een Duits boek en daarna een Frans boek geeft 8 x 5 = 40 mogelijke tweetallen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529EB98-6A79-463D-AC41-37A46A8FD78C}"/>
              </a:ext>
            </a:extLst>
          </p:cNvPr>
          <p:cNvSpPr txBox="1"/>
          <p:nvPr/>
        </p:nvSpPr>
        <p:spPr>
          <a:xfrm>
            <a:off x="1847461" y="4019868"/>
            <a:ext cx="53049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Dus in totaal zijn er 88 + 40 = 128 mogelijke tweetallen</a:t>
            </a:r>
          </a:p>
        </p:txBody>
      </p:sp>
    </p:spTree>
    <p:extLst>
      <p:ext uri="{BB962C8B-B14F-4D97-AF65-F5344CB8AC3E}">
        <p14:creationId xmlns:p14="http://schemas.microsoft.com/office/powerpoint/2010/main" val="1006950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" grpId="0"/>
      <p:bldP spid="5" grpId="0"/>
      <p:bldP spid="6" grpId="0"/>
      <p:bldP spid="8" grpId="0"/>
      <p:bldP spid="11" grpId="0"/>
      <p:bldP spid="18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791</TotalTime>
  <Words>129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Thema1</vt:lpstr>
      <vt:lpstr>PowerPoint Presentation</vt:lpstr>
    </vt:vector>
  </TitlesOfParts>
  <Company>Stichting LVO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Burgerjon, L.J.M.</cp:lastModifiedBy>
  <cp:revision>52</cp:revision>
  <dcterms:created xsi:type="dcterms:W3CDTF">2018-11-23T07:51:58Z</dcterms:created>
  <dcterms:modified xsi:type="dcterms:W3CDTF">2018-12-14T08:01:37Z</dcterms:modified>
</cp:coreProperties>
</file>