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rgerjon, L.J.M." initials="BL" lastIdx="1" clrIdx="0">
    <p:extLst>
      <p:ext uri="{19B8F6BF-5375-455C-9EA6-DF929625EA0E}">
        <p15:presenceInfo xmlns:p15="http://schemas.microsoft.com/office/powerpoint/2012/main" userId="S-1-5-21-1895577662-1677200029-1617787245-9454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E192B-4721-426B-B278-883D7B02A632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5345E-38E3-4684-BC4F-84EF9D04F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19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14-12-2018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729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14-12-2018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53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14-12-2018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373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14-12-2018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49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14-12-2018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88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14-12-2018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811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14-12-2018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9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14-12-2018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032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14-12-2018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49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14-12-2018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2141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3380-93F7-4245-842D-E146D6D34E97}" type="datetimeFigureOut">
              <a:rPr lang="nl-NL" smtClean="0"/>
              <a:t>14-12-2018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60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3380-93F7-4245-842D-E146D6D34E97}" type="datetimeFigureOut">
              <a:rPr lang="nl-NL" smtClean="0"/>
              <a:t>14-12-2018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74372-BE0D-4E0F-9F00-9AEC563C93D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67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Opgave 12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DCA016-7917-449F-850B-16190FF92EDC}"/>
              </a:ext>
            </a:extLst>
          </p:cNvPr>
          <p:cNvSpPr txBox="1"/>
          <p:nvPr/>
        </p:nvSpPr>
        <p:spPr>
          <a:xfrm>
            <a:off x="1847461" y="605307"/>
            <a:ext cx="1021850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Een autofabrikant adverteert met de tekst “Eén auto, miljoenen gezichten” en doelt daarmee op de</a:t>
            </a:r>
          </a:p>
          <a:p>
            <a:r>
              <a:rPr lang="en-US"/>
              <a:t>mogelijkheid het uiterlijk van de auto te ‘customizen’ naar eigen wensen. De metallic basiskleuren zijn</a:t>
            </a:r>
          </a:p>
          <a:p>
            <a:r>
              <a:rPr lang="en-US"/>
              <a:t>zwart, wit, grijs, antraciet, passion red, misty blue, mintgroen en yellowmoon. Voor de carrosserie kun je</a:t>
            </a:r>
          </a:p>
          <a:p>
            <a:r>
              <a:rPr lang="en-US"/>
              <a:t>kiezen uit deze metallic basiskleuren of uit een van de zes verloopkleuren. Voor het dak kun je kiezen uit de</a:t>
            </a:r>
          </a:p>
          <a:p>
            <a:r>
              <a:rPr lang="en-US"/>
              <a:t>metallic basiskleuren. De logostrip, de spiegelkappen en de velgen zijn zowel in de metallic basiskleuren als</a:t>
            </a:r>
          </a:p>
          <a:p>
            <a:r>
              <a:rPr lang="en-US"/>
              <a:t>chroomkleurig verkrijgbaar. Velgen zijn er in drie wielmaten, elk in vijf designs. Het is bovendien mogelijk</a:t>
            </a:r>
          </a:p>
          <a:p>
            <a:r>
              <a:rPr lang="en-US"/>
              <a:t>de auto te voorzien van een hippe bestikkering waarbij gekozen kan worden uit zes ontwerpen.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D5B07F-EBCE-404A-8CBF-430E948A643A}"/>
              </a:ext>
            </a:extLst>
          </p:cNvPr>
          <p:cNvSpPr txBox="1"/>
          <p:nvPr/>
        </p:nvSpPr>
        <p:spPr>
          <a:xfrm>
            <a:off x="1847461" y="2636632"/>
            <a:ext cx="4976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a</a:t>
            </a:r>
            <a:r>
              <a:rPr lang="en-US"/>
              <a:t> Hoeveel verschillende uitvoeringen zijn mogelijk?</a:t>
            </a:r>
            <a:endParaRPr lang="en-US" b="1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14D2CC-96A6-4C0F-8A29-275B1CDB9422}"/>
              </a:ext>
            </a:extLst>
          </p:cNvPr>
          <p:cNvSpPr txBox="1"/>
          <p:nvPr/>
        </p:nvSpPr>
        <p:spPr>
          <a:xfrm>
            <a:off x="1847461" y="3005964"/>
            <a:ext cx="2320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8 metallic basiskleuren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933C51-2D0B-4E62-9266-7D839EE1892A}"/>
              </a:ext>
            </a:extLst>
          </p:cNvPr>
          <p:cNvSpPr txBox="1"/>
          <p:nvPr/>
        </p:nvSpPr>
        <p:spPr>
          <a:xfrm>
            <a:off x="1847461" y="3375296"/>
            <a:ext cx="389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8 + 6 = 14 manieren voor de carrosserie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06313E-D690-4EB8-8EAE-276FDB3DC6AF}"/>
              </a:ext>
            </a:extLst>
          </p:cNvPr>
          <p:cNvSpPr txBox="1"/>
          <p:nvPr/>
        </p:nvSpPr>
        <p:spPr>
          <a:xfrm>
            <a:off x="1847461" y="3744628"/>
            <a:ext cx="2978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8 mogelijkheden voor het dak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D09B21-79B4-49E3-8672-F709FBE5F28E}"/>
              </a:ext>
            </a:extLst>
          </p:cNvPr>
          <p:cNvSpPr txBox="1"/>
          <p:nvPr/>
        </p:nvSpPr>
        <p:spPr>
          <a:xfrm>
            <a:off x="1847461" y="4113960"/>
            <a:ext cx="3388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9 mogelijkheden voor de logostrip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3E1332E-BC88-4A51-AC3F-DDA31D8DCACD}"/>
              </a:ext>
            </a:extLst>
          </p:cNvPr>
          <p:cNvSpPr txBox="1"/>
          <p:nvPr/>
        </p:nvSpPr>
        <p:spPr>
          <a:xfrm>
            <a:off x="1847461" y="4483292"/>
            <a:ext cx="4034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9 mogelijkheden voor de spiegelkappen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6EBD868-4F73-4085-A24A-7BDF4BB7C157}"/>
              </a:ext>
            </a:extLst>
          </p:cNvPr>
          <p:cNvSpPr txBox="1"/>
          <p:nvPr/>
        </p:nvSpPr>
        <p:spPr>
          <a:xfrm>
            <a:off x="1847461" y="4852624"/>
            <a:ext cx="3824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3 x 5 x 9 mogelijkheden voor de velgen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5897FBE-D773-4115-9001-B8E4136C9610}"/>
              </a:ext>
            </a:extLst>
          </p:cNvPr>
          <p:cNvSpPr txBox="1"/>
          <p:nvPr/>
        </p:nvSpPr>
        <p:spPr>
          <a:xfrm>
            <a:off x="1847461" y="5221956"/>
            <a:ext cx="6078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7 mogelijkheden voor bestikkering (inclusief géén bestikkering)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701D7A-ACC0-4DEB-AB7D-83DE6BB0B0B5}"/>
              </a:ext>
            </a:extLst>
          </p:cNvPr>
          <p:cNvSpPr txBox="1"/>
          <p:nvPr/>
        </p:nvSpPr>
        <p:spPr>
          <a:xfrm>
            <a:off x="1847461" y="5591288"/>
            <a:ext cx="6363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in total 14 x 8 x 9 x 9 x 3 x 5 x 9 x 7 = 8 573 040 mogelijkheden</a:t>
            </a:r>
          </a:p>
        </p:txBody>
      </p:sp>
    </p:spTree>
    <p:extLst>
      <p:ext uri="{BB962C8B-B14F-4D97-AF65-F5344CB8AC3E}">
        <p14:creationId xmlns:p14="http://schemas.microsoft.com/office/powerpoint/2010/main" val="100695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2" grpId="0"/>
      <p:bldP spid="13" grpId="0"/>
      <p:bldP spid="17" grpId="0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79549" y="605307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/>
              <a:t>Opgave 12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DCA016-7917-449F-850B-16190FF92EDC}"/>
              </a:ext>
            </a:extLst>
          </p:cNvPr>
          <p:cNvSpPr txBox="1"/>
          <p:nvPr/>
        </p:nvSpPr>
        <p:spPr>
          <a:xfrm>
            <a:off x="1847461" y="605307"/>
            <a:ext cx="1021850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Een autofabrikant adverteert met de tekst “Eén auto, miljoenen gezichten” en doelt daarmee op de</a:t>
            </a:r>
          </a:p>
          <a:p>
            <a:r>
              <a:rPr lang="en-US"/>
              <a:t>mogelijkheid het uiterlijk van de auto te ‘customizen’ naar eigen wensen. De metallic basiskleuren zijn</a:t>
            </a:r>
          </a:p>
          <a:p>
            <a:r>
              <a:rPr lang="en-US"/>
              <a:t>zwart, wit, grijs, antraciet, passion red, misty blue, mintgroen en yellowmoon. Voor de carrosserie kun je</a:t>
            </a:r>
          </a:p>
          <a:p>
            <a:r>
              <a:rPr lang="en-US"/>
              <a:t>kiezen uit deze metallic basiskleuren of uit een van de zes verloopkleuren. Voor het dak kun je kiezen uit de</a:t>
            </a:r>
          </a:p>
          <a:p>
            <a:r>
              <a:rPr lang="en-US"/>
              <a:t>metallic basiskleuren. De logostrip, de spiegelkappen en de velgen zijn zowel in de metallic basiskleuren als</a:t>
            </a:r>
          </a:p>
          <a:p>
            <a:r>
              <a:rPr lang="en-US"/>
              <a:t>chroomkleurig verkrijgbaar. Velgen zijn er in drie wielmaten, elk in vijf designs. Het is bovendien mogelijk</a:t>
            </a:r>
          </a:p>
          <a:p>
            <a:r>
              <a:rPr lang="en-US"/>
              <a:t>de auto te voorzien van een hippe bestikkering waarbij gekozen kan worden uit zes ontwerpen.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D5B07F-EBCE-404A-8CBF-430E948A643A}"/>
              </a:ext>
            </a:extLst>
          </p:cNvPr>
          <p:cNvSpPr txBox="1"/>
          <p:nvPr/>
        </p:nvSpPr>
        <p:spPr>
          <a:xfrm>
            <a:off x="1847461" y="2636632"/>
            <a:ext cx="10532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b</a:t>
            </a:r>
            <a:r>
              <a:rPr lang="en-US"/>
              <a:t> Hoeveel mogelijkheden zijn er voor iemand die de carrosseries in een verloopkleur en geen bestikkering wil?</a:t>
            </a:r>
            <a:endParaRPr lang="en-US" b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933C51-2D0B-4E62-9266-7D839EE1892A}"/>
              </a:ext>
            </a:extLst>
          </p:cNvPr>
          <p:cNvSpPr txBox="1"/>
          <p:nvPr/>
        </p:nvSpPr>
        <p:spPr>
          <a:xfrm>
            <a:off x="1847461" y="3005964"/>
            <a:ext cx="321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6 manieren voor de carrosserie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06313E-D690-4EB8-8EAE-276FDB3DC6AF}"/>
              </a:ext>
            </a:extLst>
          </p:cNvPr>
          <p:cNvSpPr txBox="1"/>
          <p:nvPr/>
        </p:nvSpPr>
        <p:spPr>
          <a:xfrm>
            <a:off x="1847461" y="3375296"/>
            <a:ext cx="2978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8 mogelijkheden voor het dak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D09B21-79B4-49E3-8672-F709FBE5F28E}"/>
              </a:ext>
            </a:extLst>
          </p:cNvPr>
          <p:cNvSpPr txBox="1"/>
          <p:nvPr/>
        </p:nvSpPr>
        <p:spPr>
          <a:xfrm>
            <a:off x="1847461" y="3744628"/>
            <a:ext cx="3388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9 mogelijkheden voor de logostrip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3E1332E-BC88-4A51-AC3F-DDA31D8DCACD}"/>
              </a:ext>
            </a:extLst>
          </p:cNvPr>
          <p:cNvSpPr txBox="1"/>
          <p:nvPr/>
        </p:nvSpPr>
        <p:spPr>
          <a:xfrm>
            <a:off x="1847461" y="4113960"/>
            <a:ext cx="4034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9 mogelijkheden voor de spiegelkappen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6EBD868-4F73-4085-A24A-7BDF4BB7C157}"/>
              </a:ext>
            </a:extLst>
          </p:cNvPr>
          <p:cNvSpPr txBox="1"/>
          <p:nvPr/>
        </p:nvSpPr>
        <p:spPr>
          <a:xfrm>
            <a:off x="1847461" y="4483292"/>
            <a:ext cx="3824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3 x 5 x 9 mogelijkheden voor de velgen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5897FBE-D773-4115-9001-B8E4136C9610}"/>
              </a:ext>
            </a:extLst>
          </p:cNvPr>
          <p:cNvSpPr txBox="1"/>
          <p:nvPr/>
        </p:nvSpPr>
        <p:spPr>
          <a:xfrm>
            <a:off x="1847461" y="4852624"/>
            <a:ext cx="5049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 mogelijkheid voor bestikkering (géén bestikkering)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701D7A-ACC0-4DEB-AB7D-83DE6BB0B0B5}"/>
              </a:ext>
            </a:extLst>
          </p:cNvPr>
          <p:cNvSpPr txBox="1"/>
          <p:nvPr/>
        </p:nvSpPr>
        <p:spPr>
          <a:xfrm>
            <a:off x="1847461" y="5221956"/>
            <a:ext cx="6076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dus in total 6 x 8 x 9 x 9 x 3 x 5 x 9 x 1 = 524 880 mogelijkheden</a:t>
            </a:r>
          </a:p>
        </p:txBody>
      </p:sp>
    </p:spTree>
    <p:extLst>
      <p:ext uri="{BB962C8B-B14F-4D97-AF65-F5344CB8AC3E}">
        <p14:creationId xmlns:p14="http://schemas.microsoft.com/office/powerpoint/2010/main" val="361416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2" grpId="0"/>
      <p:bldP spid="13" grpId="0"/>
      <p:bldP spid="17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786</TotalTime>
  <Words>422</Words>
  <Application>Microsoft Office PowerPoint</Application>
  <PresentationFormat>Widescreen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Thema1</vt:lpstr>
      <vt:lpstr>PowerPoint Presentation</vt:lpstr>
      <vt:lpstr>PowerPoint Presentation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Burgerjon, L.J.M.</cp:lastModifiedBy>
  <cp:revision>51</cp:revision>
  <dcterms:created xsi:type="dcterms:W3CDTF">2018-11-23T07:51:58Z</dcterms:created>
  <dcterms:modified xsi:type="dcterms:W3CDTF">2018-12-14T07:55:50Z</dcterms:modified>
</cp:coreProperties>
</file>