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9934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Woonwarenhuis Comfi verkoopt houten kasten van het type KD. Deze zijn er in de breedtematen 40 cm,</a:t>
            </a:r>
          </a:p>
          <a:p>
            <a:r>
              <a:rPr lang="en-US"/>
              <a:t>60 cm en 80 cm. De kasten zijn in de kleuren wit, zwart, rood en bruin verkrijgbaar. Elke kast heeft een</a:t>
            </a:r>
          </a:p>
          <a:p>
            <a:r>
              <a:rPr lang="en-US"/>
              <a:t>deur van hout, matglas of helder glas, waarbij de houten deuren leverbaar zijn in de kleuren wit, zwart,</a:t>
            </a:r>
          </a:p>
          <a:p>
            <a:r>
              <a:rPr lang="en-US"/>
              <a:t>rood en groen.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2B5487-15B0-4304-BFD3-172EEDC4E553}"/>
              </a:ext>
            </a:extLst>
          </p:cNvPr>
          <p:cNvSpPr txBox="1"/>
          <p:nvPr/>
        </p:nvSpPr>
        <p:spPr>
          <a:xfrm>
            <a:off x="1847461" y="1805636"/>
            <a:ext cx="517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Hoeveel kasten van het type KD kun je samenstellen?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AC388E-7F3B-4AD9-9281-162493B22DBC}"/>
              </a:ext>
            </a:extLst>
          </p:cNvPr>
          <p:cNvSpPr txBox="1"/>
          <p:nvPr/>
        </p:nvSpPr>
        <p:spPr>
          <a:xfrm>
            <a:off x="1847461" y="2174968"/>
            <a:ext cx="3313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maten (40 cm, 60 cm en 80 cm)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4C8B0A-73D5-4513-B328-6175F70D55CB}"/>
              </a:ext>
            </a:extLst>
          </p:cNvPr>
          <p:cNvSpPr txBox="1"/>
          <p:nvPr/>
        </p:nvSpPr>
        <p:spPr>
          <a:xfrm flipH="1">
            <a:off x="1847461" y="2544300"/>
            <a:ext cx="3546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 kleuren (wit, zwart, rood en bruin)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BB2E9E-FEB0-40CC-AE87-35A5605B7A67}"/>
              </a:ext>
            </a:extLst>
          </p:cNvPr>
          <p:cNvSpPr txBox="1"/>
          <p:nvPr/>
        </p:nvSpPr>
        <p:spPr>
          <a:xfrm>
            <a:off x="1847461" y="2913632"/>
            <a:ext cx="715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soorten deuren (hout (wit, zwart rood en groen), matglas en helder glas)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8BA89C-230B-4A1B-8274-4E06D5167888}"/>
                  </a:ext>
                </a:extLst>
              </p:cNvPr>
              <p:cNvSpPr txBox="1"/>
              <p:nvPr/>
            </p:nvSpPr>
            <p:spPr>
              <a:xfrm>
                <a:off x="1847461" y="3652296"/>
                <a:ext cx="4647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Dus in totaal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∙4∙6=72</m:t>
                    </m:r>
                  </m:oMath>
                </a14:m>
                <a:r>
                  <a:rPr lang="en-US"/>
                  <a:t> verschillende kasten</a:t>
                </a: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08BA89C-230B-4A1B-8274-4E06D5167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461" y="3652296"/>
                <a:ext cx="4647939" cy="369332"/>
              </a:xfrm>
              <a:prstGeom prst="rect">
                <a:avLst/>
              </a:prstGeom>
              <a:blipFill>
                <a:blip r:embed="rId2"/>
                <a:stretch>
                  <a:fillRect l="-1048" t="-8197" r="-39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775</TotalTime>
  <Words>133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48</cp:revision>
  <dcterms:created xsi:type="dcterms:W3CDTF">2018-11-23T07:51:58Z</dcterms:created>
  <dcterms:modified xsi:type="dcterms:W3CDTF">2018-12-10T09:58:17Z</dcterms:modified>
</cp:coreProperties>
</file>