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BF2C-B47B-4864-869A-2FC4E5DE1CB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FF1A-9C4D-4B4B-819A-B09EE6766D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800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BF2C-B47B-4864-869A-2FC4E5DE1CB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FF1A-9C4D-4B4B-819A-B09EE6766D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60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BF2C-B47B-4864-869A-2FC4E5DE1CB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FF1A-9C4D-4B4B-819A-B09EE6766D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87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BF2C-B47B-4864-869A-2FC4E5DE1CB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FF1A-9C4D-4B4B-819A-B09EE6766D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62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BF2C-B47B-4864-869A-2FC4E5DE1CB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FF1A-9C4D-4B4B-819A-B09EE6766D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49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BF2C-B47B-4864-869A-2FC4E5DE1CB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FF1A-9C4D-4B4B-819A-B09EE6766D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08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BF2C-B47B-4864-869A-2FC4E5DE1CB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FF1A-9C4D-4B4B-819A-B09EE6766D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749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BF2C-B47B-4864-869A-2FC4E5DE1CB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FF1A-9C4D-4B4B-819A-B09EE6766D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23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BF2C-B47B-4864-869A-2FC4E5DE1CB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FF1A-9C4D-4B4B-819A-B09EE6766D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34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BF2C-B47B-4864-869A-2FC4E5DE1CB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FF1A-9C4D-4B4B-819A-B09EE6766D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769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1BF2C-B47B-4864-869A-2FC4E5DE1CB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2FF1A-9C4D-4B4B-819A-B09EE6766D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508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1BF2C-B47B-4864-869A-2FC4E5DE1CB4}" type="datetimeFigureOut">
              <a:rPr lang="nl-NL" smtClean="0"/>
              <a:t>8-2-2019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2FF1A-9C4D-4B4B-819A-B09EE6766D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83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FFB23AF-1DBD-4C16-9394-5692765B68CD}"/>
              </a:ext>
            </a:extLst>
          </p:cNvPr>
          <p:cNvSpPr txBox="1"/>
          <p:nvPr/>
        </p:nvSpPr>
        <p:spPr>
          <a:xfrm>
            <a:off x="422029" y="51875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1DA78E8-02DD-49AC-8294-96A1741C3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545" y="518752"/>
            <a:ext cx="4438040" cy="140680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ABAADA95-F049-417F-B8B5-783D43AD0D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166" y="518752"/>
            <a:ext cx="3108960" cy="3529584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0F44CBF-424D-465A-B27C-4861ADA017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76" y="2045309"/>
            <a:ext cx="3210001" cy="27203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357B4501-060C-42B6-9711-631DA32EB0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76" y="2896913"/>
            <a:ext cx="3171139" cy="310896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B14CF8F5-5319-4D52-840D-2605A97C64E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76" y="3837934"/>
            <a:ext cx="3225546" cy="295351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D3E10E8E-84F9-4007-B05E-C9F1CE6FDF2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30" y="4753228"/>
            <a:ext cx="2036369" cy="264262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56C06EEF-10D2-4F18-88DB-1A739B1F0538}"/>
              </a:ext>
            </a:extLst>
          </p:cNvPr>
          <p:cNvSpPr txBox="1"/>
          <p:nvPr/>
        </p:nvSpPr>
        <p:spPr>
          <a:xfrm>
            <a:off x="1374934" y="2383427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9F0B29A-F5FA-4096-B6CB-D09800ABE052}"/>
                  </a:ext>
                </a:extLst>
              </p:cNvPr>
              <p:cNvSpPr txBox="1"/>
              <p:nvPr/>
            </p:nvSpPr>
            <p:spPr>
              <a:xfrm>
                <a:off x="2138156" y="2340607"/>
                <a:ext cx="64472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9F0B29A-F5FA-4096-B6CB-D09800ABE0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156" y="2340607"/>
                <a:ext cx="644728" cy="4601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152F93F9-7BD0-4604-AE89-C5B07E34FADF}"/>
                  </a:ext>
                </a:extLst>
              </p:cNvPr>
              <p:cNvSpPr txBox="1"/>
              <p:nvPr/>
            </p:nvSpPr>
            <p:spPr>
              <a:xfrm>
                <a:off x="2782884" y="2429593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152F93F9-7BD0-4604-AE89-C5B07E34F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884" y="2429593"/>
                <a:ext cx="546625" cy="276999"/>
              </a:xfrm>
              <a:prstGeom prst="rect">
                <a:avLst/>
              </a:prstGeom>
              <a:blipFill>
                <a:blip r:embed="rId9"/>
                <a:stretch>
                  <a:fillRect l="-4494" r="-1123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48369CC5-9839-4E7A-9527-476778101BE6}"/>
              </a:ext>
            </a:extLst>
          </p:cNvPr>
          <p:cNvSpPr txBox="1"/>
          <p:nvPr/>
        </p:nvSpPr>
        <p:spPr>
          <a:xfrm>
            <a:off x="1374934" y="3280860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28262CF-0ED8-429A-ABDE-0E26EE698631}"/>
                  </a:ext>
                </a:extLst>
              </p:cNvPr>
              <p:cNvSpPr txBox="1"/>
              <p:nvPr/>
            </p:nvSpPr>
            <p:spPr>
              <a:xfrm>
                <a:off x="2138156" y="3238040"/>
                <a:ext cx="644728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A28262CF-0ED8-429A-ABDE-0E26EE6986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156" y="3238040"/>
                <a:ext cx="644728" cy="4619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55E6A55-4EA3-41DC-BF5D-CAA02E34A0CC}"/>
                  </a:ext>
                </a:extLst>
              </p:cNvPr>
              <p:cNvSpPr txBox="1"/>
              <p:nvPr/>
            </p:nvSpPr>
            <p:spPr>
              <a:xfrm>
                <a:off x="2782884" y="3327026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655E6A55-4EA3-41DC-BF5D-CAA02E34A0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884" y="3327026"/>
                <a:ext cx="546625" cy="276999"/>
              </a:xfrm>
              <a:prstGeom prst="rect">
                <a:avLst/>
              </a:prstGeom>
              <a:blipFill>
                <a:blip r:embed="rId11"/>
                <a:stretch>
                  <a:fillRect l="-4494" r="-1011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A9310710-98C6-48F7-9168-949276ED31A4}"/>
              </a:ext>
            </a:extLst>
          </p:cNvPr>
          <p:cNvSpPr txBox="1"/>
          <p:nvPr/>
        </p:nvSpPr>
        <p:spPr>
          <a:xfrm>
            <a:off x="1374934" y="4213794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C5133B4E-3813-4416-B1BC-AFF194D63324}"/>
                  </a:ext>
                </a:extLst>
              </p:cNvPr>
              <p:cNvSpPr txBox="1"/>
              <p:nvPr/>
            </p:nvSpPr>
            <p:spPr>
              <a:xfrm>
                <a:off x="2138156" y="4170974"/>
                <a:ext cx="644728" cy="461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C5133B4E-3813-4416-B1BC-AFF194D633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156" y="4170974"/>
                <a:ext cx="644728" cy="4619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B16F8C7A-012B-4E30-A1CD-50C21853768C}"/>
                  </a:ext>
                </a:extLst>
              </p:cNvPr>
              <p:cNvSpPr txBox="1"/>
              <p:nvPr/>
            </p:nvSpPr>
            <p:spPr>
              <a:xfrm>
                <a:off x="2782884" y="4259960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B16F8C7A-012B-4E30-A1CD-50C2185376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884" y="4259960"/>
                <a:ext cx="418384" cy="276999"/>
              </a:xfrm>
              <a:prstGeom prst="rect">
                <a:avLst/>
              </a:prstGeom>
              <a:blipFill>
                <a:blip r:embed="rId13"/>
                <a:stretch>
                  <a:fillRect l="-5882" r="-1323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CE11BBF8-3A52-472F-9C68-E2F9AFE2FE85}"/>
              </a:ext>
            </a:extLst>
          </p:cNvPr>
          <p:cNvSpPr txBox="1"/>
          <p:nvPr/>
        </p:nvSpPr>
        <p:spPr>
          <a:xfrm>
            <a:off x="1397213" y="5120187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B10A3BC4-120E-4265-8DC0-6CD187172F05}"/>
                  </a:ext>
                </a:extLst>
              </p:cNvPr>
              <p:cNvSpPr txBox="1"/>
              <p:nvPr/>
            </p:nvSpPr>
            <p:spPr>
              <a:xfrm>
                <a:off x="2160435" y="5066788"/>
                <a:ext cx="644728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B10A3BC4-120E-4265-8DC0-6CD187172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435" y="5066788"/>
                <a:ext cx="644728" cy="46192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89943D4-41D3-46BC-94DF-56A9C044868D}"/>
                  </a:ext>
                </a:extLst>
              </p:cNvPr>
              <p:cNvSpPr txBox="1"/>
              <p:nvPr/>
            </p:nvSpPr>
            <p:spPr>
              <a:xfrm>
                <a:off x="2783694" y="5066788"/>
                <a:ext cx="619080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89943D4-41D3-46BC-94DF-56A9C0448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694" y="5066788"/>
                <a:ext cx="619080" cy="46012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BDE83D83-6504-469F-B2B3-B9A2A8DF8D40}"/>
                  </a:ext>
                </a:extLst>
              </p:cNvPr>
              <p:cNvSpPr txBox="1"/>
              <p:nvPr/>
            </p:nvSpPr>
            <p:spPr>
              <a:xfrm>
                <a:off x="3381305" y="5066788"/>
                <a:ext cx="619080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BDE83D83-6504-469F-B2B3-B9A2A8DF8D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305" y="5066788"/>
                <a:ext cx="619080" cy="46012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2C477E55-97F2-4ADE-A08B-8079145A960F}"/>
                  </a:ext>
                </a:extLst>
              </p:cNvPr>
              <p:cNvSpPr txBox="1"/>
              <p:nvPr/>
            </p:nvSpPr>
            <p:spPr>
              <a:xfrm>
                <a:off x="3978916" y="5066788"/>
                <a:ext cx="619080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2C477E55-97F2-4ADE-A08B-8079145A9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8916" y="5066788"/>
                <a:ext cx="619080" cy="46012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4472757E-394C-49E3-BA6C-66875A5992DA}"/>
                  </a:ext>
                </a:extLst>
              </p:cNvPr>
              <p:cNvSpPr txBox="1"/>
              <p:nvPr/>
            </p:nvSpPr>
            <p:spPr>
              <a:xfrm>
                <a:off x="4576527" y="5066788"/>
                <a:ext cx="619080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4472757E-394C-49E3-BA6C-66875A599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527" y="5066788"/>
                <a:ext cx="619080" cy="46012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E52E25DA-A841-4FBD-A16C-DB2DF05D265C}"/>
                  </a:ext>
                </a:extLst>
              </p:cNvPr>
              <p:cNvSpPr txBox="1"/>
              <p:nvPr/>
            </p:nvSpPr>
            <p:spPr>
              <a:xfrm>
                <a:off x="5174138" y="5066788"/>
                <a:ext cx="619080" cy="4619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E52E25DA-A841-4FBD-A16C-DB2DF05D2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138" y="5066788"/>
                <a:ext cx="619080" cy="46198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52C6FBF-C8AE-4569-B54A-ADFFAD455F3A}"/>
                  </a:ext>
                </a:extLst>
              </p:cNvPr>
              <p:cNvSpPr txBox="1"/>
              <p:nvPr/>
            </p:nvSpPr>
            <p:spPr>
              <a:xfrm>
                <a:off x="5771748" y="5066788"/>
                <a:ext cx="619080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52C6FBF-C8AE-4569-B54A-ADFFAD455F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748" y="5066788"/>
                <a:ext cx="619080" cy="46192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EF25787C-7F31-4AD5-B278-31D2714B3262}"/>
                  </a:ext>
                </a:extLst>
              </p:cNvPr>
              <p:cNvSpPr txBox="1"/>
              <p:nvPr/>
            </p:nvSpPr>
            <p:spPr>
              <a:xfrm>
                <a:off x="6369359" y="5145492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EF25787C-7F31-4AD5-B278-31D2714B3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359" y="5145492"/>
                <a:ext cx="546625" cy="276999"/>
              </a:xfrm>
              <a:prstGeom prst="rect">
                <a:avLst/>
              </a:prstGeom>
              <a:blipFill>
                <a:blip r:embed="rId21"/>
                <a:stretch>
                  <a:fillRect l="-4444" r="-888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kstvak 35">
            <a:extLst>
              <a:ext uri="{FF2B5EF4-FFF2-40B4-BE49-F238E27FC236}">
                <a16:creationId xmlns:a16="http://schemas.microsoft.com/office/drawing/2014/main" id="{119110F6-40E8-40ED-B219-9773E9ACA217}"/>
              </a:ext>
            </a:extLst>
          </p:cNvPr>
          <p:cNvSpPr txBox="1"/>
          <p:nvPr/>
        </p:nvSpPr>
        <p:spPr>
          <a:xfrm>
            <a:off x="7163843" y="5091403"/>
            <a:ext cx="998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 korter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C3FEEC2-D31C-4C2A-A880-8A1B740403F8}"/>
                  </a:ext>
                </a:extLst>
              </p:cNvPr>
              <p:cNvSpPr txBox="1"/>
              <p:nvPr/>
            </p:nvSpPr>
            <p:spPr>
              <a:xfrm>
                <a:off x="10130781" y="5153555"/>
                <a:ext cx="8463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C3FEEC2-D31C-4C2A-A880-8A1B740403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30781" y="5153555"/>
                <a:ext cx="846321" cy="276999"/>
              </a:xfrm>
              <a:prstGeom prst="rect">
                <a:avLst/>
              </a:prstGeom>
              <a:blipFill>
                <a:blip r:embed="rId22"/>
                <a:stretch>
                  <a:fillRect l="-6475" t="-4348" r="-575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5944943-8298-4C93-B6F8-80E81DA450AB}"/>
                  </a:ext>
                </a:extLst>
              </p:cNvPr>
              <p:cNvSpPr txBox="1"/>
              <p:nvPr/>
            </p:nvSpPr>
            <p:spPr>
              <a:xfrm rot="16200000">
                <a:off x="4226934" y="3606697"/>
                <a:ext cx="422487" cy="4059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75944943-8298-4C93-B6F8-80E81DA450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226934" y="3606697"/>
                <a:ext cx="422487" cy="4059766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10B578DA-D1B4-48DF-93AC-507100E5D64D}"/>
                  </a:ext>
                </a:extLst>
              </p:cNvPr>
              <p:cNvSpPr txBox="1"/>
              <p:nvPr/>
            </p:nvSpPr>
            <p:spPr>
              <a:xfrm>
                <a:off x="2589350" y="5847824"/>
                <a:ext cx="37800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(bv. Team A scoorde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0,1,2,3,4,5 </m:t>
                    </m:r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 6</m:t>
                    </m:r>
                  </m:oMath>
                </a14:m>
                <a:r>
                  <a:rPr lang="nl-NL" sz="1400" dirty="0"/>
                  <a:t> doelpunten)</a:t>
                </a:r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10B578DA-D1B4-48DF-93AC-507100E5D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350" y="5847824"/>
                <a:ext cx="3780009" cy="307777"/>
              </a:xfrm>
              <a:prstGeom prst="rect">
                <a:avLst/>
              </a:prstGeom>
              <a:blipFill>
                <a:blip r:embed="rId24"/>
                <a:stretch>
                  <a:fillRect l="-484" t="-1961" b="-1960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28DBD9D2-4F32-4870-85B3-68F44766F653}"/>
                  </a:ext>
                </a:extLst>
              </p:cNvPr>
              <p:cNvSpPr txBox="1"/>
              <p:nvPr/>
            </p:nvSpPr>
            <p:spPr>
              <a:xfrm>
                <a:off x="7014778" y="5492701"/>
                <a:ext cx="4420954" cy="4846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400" i="1" dirty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nl-NL" sz="1400" dirty="0"/>
                                <m:t>een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doelpunt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wordt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gescoord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door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team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of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team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B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.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nl-NL" sz="1400" dirty="0"/>
                                <m:t>Per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doelpunt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dus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twee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nl-NL" sz="1400" dirty="0"/>
                                <m:t>mogelijkheden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28DBD9D2-4F32-4870-85B3-68F44766F6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778" y="5492701"/>
                <a:ext cx="4420954" cy="484684"/>
              </a:xfrm>
              <a:prstGeom prst="rect">
                <a:avLst/>
              </a:prstGeom>
              <a:blipFill>
                <a:blip r:embed="rId25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Rechte verbindingslijn met pijl 41">
            <a:extLst>
              <a:ext uri="{FF2B5EF4-FFF2-40B4-BE49-F238E27FC236}">
                <a16:creationId xmlns:a16="http://schemas.microsoft.com/office/drawing/2014/main" id="{F03D7A9B-ADED-4688-94D3-AD256A672792}"/>
              </a:ext>
            </a:extLst>
          </p:cNvPr>
          <p:cNvCxnSpPr/>
          <p:nvPr/>
        </p:nvCxnSpPr>
        <p:spPr>
          <a:xfrm flipH="1">
            <a:off x="8682004" y="1530660"/>
            <a:ext cx="202223" cy="2461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met pijl 42">
            <a:extLst>
              <a:ext uri="{FF2B5EF4-FFF2-40B4-BE49-F238E27FC236}">
                <a16:creationId xmlns:a16="http://schemas.microsoft.com/office/drawing/2014/main" id="{C94C6A99-72B9-4010-AD77-65F57F755142}"/>
              </a:ext>
            </a:extLst>
          </p:cNvPr>
          <p:cNvCxnSpPr/>
          <p:nvPr/>
        </p:nvCxnSpPr>
        <p:spPr>
          <a:xfrm flipH="1">
            <a:off x="9049428" y="1901434"/>
            <a:ext cx="202223" cy="2461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met pijl 43">
            <a:extLst>
              <a:ext uri="{FF2B5EF4-FFF2-40B4-BE49-F238E27FC236}">
                <a16:creationId xmlns:a16="http://schemas.microsoft.com/office/drawing/2014/main" id="{2E42D851-5B82-433F-BEA7-92F2609CA9B5}"/>
              </a:ext>
            </a:extLst>
          </p:cNvPr>
          <p:cNvCxnSpPr/>
          <p:nvPr/>
        </p:nvCxnSpPr>
        <p:spPr>
          <a:xfrm flipH="1">
            <a:off x="9799666" y="2583499"/>
            <a:ext cx="202223" cy="24618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hthoek 44">
                <a:extLst>
                  <a:ext uri="{FF2B5EF4-FFF2-40B4-BE49-F238E27FC236}">
                    <a16:creationId xmlns:a16="http://schemas.microsoft.com/office/drawing/2014/main" id="{A6ABD145-15A0-4911-8D97-A7CEA1C95A48}"/>
                  </a:ext>
                </a:extLst>
              </p:cNvPr>
              <p:cNvSpPr/>
              <p:nvPr/>
            </p:nvSpPr>
            <p:spPr>
              <a:xfrm>
                <a:off x="8082503" y="5099325"/>
                <a:ext cx="20858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∙2∙2∙2∙2∙2=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5" name="Rechthoek 44">
                <a:extLst>
                  <a:ext uri="{FF2B5EF4-FFF2-40B4-BE49-F238E27FC236}">
                    <a16:creationId xmlns:a16="http://schemas.microsoft.com/office/drawing/2014/main" id="{A6ABD145-15A0-4911-8D97-A7CEA1C95A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2503" y="5099325"/>
                <a:ext cx="2085827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kstballon: rechthoek met afgeronde hoeken 45">
            <a:extLst>
              <a:ext uri="{FF2B5EF4-FFF2-40B4-BE49-F238E27FC236}">
                <a16:creationId xmlns:a16="http://schemas.microsoft.com/office/drawing/2014/main" id="{D61253D3-8401-4474-99DD-5B01F729BE26}"/>
              </a:ext>
            </a:extLst>
          </p:cNvPr>
          <p:cNvSpPr/>
          <p:nvPr/>
        </p:nvSpPr>
        <p:spPr>
          <a:xfrm>
            <a:off x="4681042" y="2088184"/>
            <a:ext cx="2191223" cy="618407"/>
          </a:xfrm>
          <a:prstGeom prst="wedgeRoundRectCallout">
            <a:avLst>
              <a:gd name="adj1" fmla="val -95020"/>
              <a:gd name="adj2" fmla="val 2758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Van de zes doelpunten heeft A er twee gescoord</a:t>
            </a:r>
          </a:p>
        </p:txBody>
      </p:sp>
      <p:sp>
        <p:nvSpPr>
          <p:cNvPr id="2" name="Rechthoek 1"/>
          <p:cNvSpPr/>
          <p:nvPr/>
        </p:nvSpPr>
        <p:spPr>
          <a:xfrm>
            <a:off x="7920112" y="1838992"/>
            <a:ext cx="718922" cy="1441868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87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3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5" grpId="0"/>
      <p:bldP spid="46" grpId="0" animBg="1"/>
      <p:bldP spid="2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36</TotalTime>
  <Words>68</Words>
  <Application>Microsoft Office PowerPoint</Application>
  <PresentationFormat>Breedbeeld</PresentationFormat>
  <Paragraphs>26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2019-02-06T09:21:10Z</dcterms:created>
  <dcterms:modified xsi:type="dcterms:W3CDTF">2019-02-08T08:00:35Z</dcterms:modified>
</cp:coreProperties>
</file>