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B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A7C8-54A7-4366-A326-918DB8CE6689}" type="datetimeFigureOut">
              <a:rPr lang="nl-NL" smtClean="0"/>
              <a:t>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D1CB-5BC3-4ACA-ACC6-111C916925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16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A7C8-54A7-4366-A326-918DB8CE6689}" type="datetimeFigureOut">
              <a:rPr lang="nl-NL" smtClean="0"/>
              <a:t>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D1CB-5BC3-4ACA-ACC6-111C916925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0889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A7C8-54A7-4366-A326-918DB8CE6689}" type="datetimeFigureOut">
              <a:rPr lang="nl-NL" smtClean="0"/>
              <a:t>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D1CB-5BC3-4ACA-ACC6-111C916925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0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A7C8-54A7-4366-A326-918DB8CE6689}" type="datetimeFigureOut">
              <a:rPr lang="nl-NL" smtClean="0"/>
              <a:t>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D1CB-5BC3-4ACA-ACC6-111C916925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824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A7C8-54A7-4366-A326-918DB8CE6689}" type="datetimeFigureOut">
              <a:rPr lang="nl-NL" smtClean="0"/>
              <a:t>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D1CB-5BC3-4ACA-ACC6-111C916925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273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A7C8-54A7-4366-A326-918DB8CE6689}" type="datetimeFigureOut">
              <a:rPr lang="nl-NL" smtClean="0"/>
              <a:t>5-2-2019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D1CB-5BC3-4ACA-ACC6-111C916925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3673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A7C8-54A7-4366-A326-918DB8CE6689}" type="datetimeFigureOut">
              <a:rPr lang="nl-NL" smtClean="0"/>
              <a:t>5-2-2019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D1CB-5BC3-4ACA-ACC6-111C916925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82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A7C8-54A7-4366-A326-918DB8CE6689}" type="datetimeFigureOut">
              <a:rPr lang="nl-NL" smtClean="0"/>
              <a:t>5-2-2019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D1CB-5BC3-4ACA-ACC6-111C916925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481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A7C8-54A7-4366-A326-918DB8CE6689}" type="datetimeFigureOut">
              <a:rPr lang="nl-NL" smtClean="0"/>
              <a:t>5-2-2019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D1CB-5BC3-4ACA-ACC6-111C916925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540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A7C8-54A7-4366-A326-918DB8CE6689}" type="datetimeFigureOut">
              <a:rPr lang="nl-NL" smtClean="0"/>
              <a:t>5-2-2019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D1CB-5BC3-4ACA-ACC6-111C916925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904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A7C8-54A7-4366-A326-918DB8CE6689}" type="datetimeFigureOut">
              <a:rPr lang="nl-NL" smtClean="0"/>
              <a:t>5-2-2019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D1CB-5BC3-4ACA-ACC6-111C916925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8157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7A7C8-54A7-4366-A326-918DB8CE6689}" type="datetimeFigureOut">
              <a:rPr lang="nl-NL" smtClean="0"/>
              <a:t>5-2-2019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9D1CB-5BC3-4ACA-ACC6-111C916925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440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26.png"/><Relationship Id="rId3" Type="http://schemas.openxmlformats.org/officeDocument/2006/relationships/image" Target="../media/image11.jpg"/><Relationship Id="rId21" Type="http://schemas.openxmlformats.org/officeDocument/2006/relationships/image" Target="../media/image29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25.png"/><Relationship Id="rId2" Type="http://schemas.openxmlformats.org/officeDocument/2006/relationships/image" Target="../media/image1.jpg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23.png"/><Relationship Id="rId23" Type="http://schemas.openxmlformats.org/officeDocument/2006/relationships/image" Target="../media/image22.png"/><Relationship Id="rId10" Type="http://schemas.openxmlformats.org/officeDocument/2006/relationships/image" Target="../media/image20.png"/><Relationship Id="rId19" Type="http://schemas.openxmlformats.org/officeDocument/2006/relationships/image" Target="../media/image27.png"/><Relationship Id="rId4" Type="http://schemas.openxmlformats.org/officeDocument/2006/relationships/image" Target="../media/image3.png"/><Relationship Id="rId9" Type="http://schemas.openxmlformats.org/officeDocument/2006/relationships/image" Target="../media/image19.png"/><Relationship Id="rId14" Type="http://schemas.openxmlformats.org/officeDocument/2006/relationships/image" Target="../media/image13.png"/><Relationship Id="rId22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g"/><Relationship Id="rId13" Type="http://schemas.openxmlformats.org/officeDocument/2006/relationships/image" Target="../media/image42.png"/><Relationship Id="rId3" Type="http://schemas.openxmlformats.org/officeDocument/2006/relationships/image" Target="../media/image23.jp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1.jpg"/><Relationship Id="rId16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BE73976A-C2DE-4942-B055-8BE5DB5ED705}"/>
              </a:ext>
            </a:extLst>
          </p:cNvPr>
          <p:cNvSpPr txBox="1"/>
          <p:nvPr/>
        </p:nvSpPr>
        <p:spPr>
          <a:xfrm>
            <a:off x="442706" y="55071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65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1A9EE65B-9BBA-4CE1-AB4F-DEE63115F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999" y="576280"/>
            <a:ext cx="8339785" cy="1997507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951E824D-101F-47D1-AAF2-6D6EC1BA32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10" y="2441656"/>
            <a:ext cx="3831793" cy="264262"/>
          </a:xfrm>
          <a:prstGeom prst="rect">
            <a:avLst/>
          </a:prstGeom>
        </p:spPr>
      </p:pic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594F0B73-610E-43B3-A67E-15A194D382FD}"/>
              </a:ext>
            </a:extLst>
          </p:cNvPr>
          <p:cNvCxnSpPr/>
          <p:nvPr/>
        </p:nvCxnSpPr>
        <p:spPr>
          <a:xfrm>
            <a:off x="7699665" y="2981823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51CADAA1-2A94-49E4-A8F3-FC4D599A07C0}"/>
              </a:ext>
            </a:extLst>
          </p:cNvPr>
          <p:cNvCxnSpPr/>
          <p:nvPr/>
        </p:nvCxnSpPr>
        <p:spPr>
          <a:xfrm>
            <a:off x="8344445" y="2981823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9EF535DF-1174-4A74-AE8A-0BD5447867A2}"/>
              </a:ext>
            </a:extLst>
          </p:cNvPr>
          <p:cNvCxnSpPr/>
          <p:nvPr/>
        </p:nvCxnSpPr>
        <p:spPr>
          <a:xfrm>
            <a:off x="8989225" y="2981823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C83299C6-0C1D-4EA5-95C1-441AF614B6A8}"/>
              </a:ext>
            </a:extLst>
          </p:cNvPr>
          <p:cNvCxnSpPr/>
          <p:nvPr/>
        </p:nvCxnSpPr>
        <p:spPr>
          <a:xfrm>
            <a:off x="9634005" y="2981823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6CE57C7A-7113-4A9A-86CB-E09DDF0576D1}"/>
              </a:ext>
            </a:extLst>
          </p:cNvPr>
          <p:cNvCxnSpPr/>
          <p:nvPr/>
        </p:nvCxnSpPr>
        <p:spPr>
          <a:xfrm>
            <a:off x="10278784" y="2981823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B94B5809-A77F-4374-8EE3-5AE47BDF1BA9}"/>
                  </a:ext>
                </a:extLst>
              </p:cNvPr>
              <p:cNvSpPr txBox="1"/>
              <p:nvPr/>
            </p:nvSpPr>
            <p:spPr>
              <a:xfrm>
                <a:off x="7863729" y="268829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B94B5809-A77F-4374-8EE3-5AE47BDF1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3729" y="2688296"/>
                <a:ext cx="139462" cy="215444"/>
              </a:xfrm>
              <a:prstGeom prst="rect">
                <a:avLst/>
              </a:prstGeom>
              <a:blipFill>
                <a:blip r:embed="rId4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D417265-A0B4-4878-9B2E-354DD8405DEB}"/>
                  </a:ext>
                </a:extLst>
              </p:cNvPr>
              <p:cNvSpPr txBox="1"/>
              <p:nvPr/>
            </p:nvSpPr>
            <p:spPr>
              <a:xfrm>
                <a:off x="8505963" y="268829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D417265-A0B4-4878-9B2E-354DD8405D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5963" y="2688296"/>
                <a:ext cx="139462" cy="215444"/>
              </a:xfrm>
              <a:prstGeom prst="rect">
                <a:avLst/>
              </a:prstGeom>
              <a:blipFill>
                <a:blip r:embed="rId5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3E9EB18-BCA7-4D13-867F-154B2AF47AEF}"/>
                  </a:ext>
                </a:extLst>
              </p:cNvPr>
              <p:cNvSpPr txBox="1"/>
              <p:nvPr/>
            </p:nvSpPr>
            <p:spPr>
              <a:xfrm>
                <a:off x="9152016" y="268829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3E9EB18-BCA7-4D13-867F-154B2AF47A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2016" y="2688296"/>
                <a:ext cx="139462" cy="215444"/>
              </a:xfrm>
              <a:prstGeom prst="rect">
                <a:avLst/>
              </a:prstGeom>
              <a:blipFill>
                <a:blip r:embed="rId6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8EEC875-36D7-42E6-AC1E-C86F404C22BA}"/>
                  </a:ext>
                </a:extLst>
              </p:cNvPr>
              <p:cNvSpPr txBox="1"/>
              <p:nvPr/>
            </p:nvSpPr>
            <p:spPr>
              <a:xfrm>
                <a:off x="9798069" y="268829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8EEC875-36D7-42E6-AC1E-C86F404C2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8069" y="2688296"/>
                <a:ext cx="139462" cy="215444"/>
              </a:xfrm>
              <a:prstGeom prst="rect">
                <a:avLst/>
              </a:prstGeom>
              <a:blipFill>
                <a:blip r:embed="rId7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F79BBACA-6308-49E2-95E7-C82544B62A34}"/>
                  </a:ext>
                </a:extLst>
              </p:cNvPr>
              <p:cNvSpPr txBox="1"/>
              <p:nvPr/>
            </p:nvSpPr>
            <p:spPr>
              <a:xfrm>
                <a:off x="10442848" y="268829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F79BBACA-6308-49E2-95E7-C82544B62A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2848" y="2688296"/>
                <a:ext cx="139462" cy="215444"/>
              </a:xfrm>
              <a:prstGeom prst="rect">
                <a:avLst/>
              </a:prstGeom>
              <a:blipFill>
                <a:blip r:embed="rId8"/>
                <a:stretch>
                  <a:fillRect l="-30435" r="-3043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1A42E524-FF33-46FC-83D3-AF9EC6F3C48E}"/>
              </a:ext>
            </a:extLst>
          </p:cNvPr>
          <p:cNvCxnSpPr/>
          <p:nvPr/>
        </p:nvCxnSpPr>
        <p:spPr>
          <a:xfrm>
            <a:off x="7699665" y="3647211"/>
            <a:ext cx="11123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6F50A868-80F1-4A17-8249-F7BFCEAEFA43}"/>
              </a:ext>
            </a:extLst>
          </p:cNvPr>
          <p:cNvCxnSpPr/>
          <p:nvPr/>
        </p:nvCxnSpPr>
        <p:spPr>
          <a:xfrm>
            <a:off x="8996151" y="3632991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A52F4BC7-5C92-450A-BB0D-F467ECD50166}"/>
              </a:ext>
            </a:extLst>
          </p:cNvPr>
          <p:cNvCxnSpPr/>
          <p:nvPr/>
        </p:nvCxnSpPr>
        <p:spPr>
          <a:xfrm>
            <a:off x="9640931" y="3632991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CC060EB1-CE04-49A7-B17E-F0894109FB6F}"/>
              </a:ext>
            </a:extLst>
          </p:cNvPr>
          <p:cNvCxnSpPr/>
          <p:nvPr/>
        </p:nvCxnSpPr>
        <p:spPr>
          <a:xfrm>
            <a:off x="10285710" y="3632991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93EE1600-260C-4795-9DF3-8422B393FB68}"/>
              </a:ext>
            </a:extLst>
          </p:cNvPr>
          <p:cNvCxnSpPr/>
          <p:nvPr/>
        </p:nvCxnSpPr>
        <p:spPr>
          <a:xfrm>
            <a:off x="7716984" y="4287985"/>
            <a:ext cx="11123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6F7384FD-13F1-4C5B-A8B5-20C512327402}"/>
              </a:ext>
            </a:extLst>
          </p:cNvPr>
          <p:cNvCxnSpPr/>
          <p:nvPr/>
        </p:nvCxnSpPr>
        <p:spPr>
          <a:xfrm>
            <a:off x="10303029" y="4273765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26814362-D4EA-4548-A509-40F004505074}"/>
              </a:ext>
            </a:extLst>
          </p:cNvPr>
          <p:cNvCxnSpPr/>
          <p:nvPr/>
        </p:nvCxnSpPr>
        <p:spPr>
          <a:xfrm>
            <a:off x="8989225" y="4287985"/>
            <a:ext cx="11123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>
            <a:extLst>
              <a:ext uri="{FF2B5EF4-FFF2-40B4-BE49-F238E27FC236}">
                <a16:creationId xmlns:a16="http://schemas.microsoft.com/office/drawing/2014/main" id="{F097311F-7071-4466-A6B3-48A7A8CE2139}"/>
              </a:ext>
            </a:extLst>
          </p:cNvPr>
          <p:cNvSpPr txBox="1"/>
          <p:nvPr/>
        </p:nvSpPr>
        <p:spPr>
          <a:xfrm>
            <a:off x="1020905" y="2797157"/>
            <a:ext cx="375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korte maat stellen we voor door K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C6AB9F5E-7733-4D77-8C45-80D6224CF4FF}"/>
              </a:ext>
            </a:extLst>
          </p:cNvPr>
          <p:cNvSpPr txBox="1"/>
          <p:nvPr/>
        </p:nvSpPr>
        <p:spPr>
          <a:xfrm>
            <a:off x="1029982" y="3230114"/>
            <a:ext cx="3778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lange maat stellen we voor door L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3C86852A-74BA-4D0A-94D8-146CE49A8A73}"/>
              </a:ext>
            </a:extLst>
          </p:cNvPr>
          <p:cNvSpPr txBox="1"/>
          <p:nvPr/>
        </p:nvSpPr>
        <p:spPr>
          <a:xfrm>
            <a:off x="10350075" y="359804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A9CA9A14-86E1-4005-AE76-B5BE0778E173}"/>
              </a:ext>
            </a:extLst>
          </p:cNvPr>
          <p:cNvSpPr txBox="1"/>
          <p:nvPr/>
        </p:nvSpPr>
        <p:spPr>
          <a:xfrm>
            <a:off x="9360376" y="4225639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E231B5E-CD8E-40E4-8A3C-65B5A4F8C5A9}"/>
              </a:ext>
            </a:extLst>
          </p:cNvPr>
          <p:cNvSpPr txBox="1"/>
          <p:nvPr/>
        </p:nvSpPr>
        <p:spPr>
          <a:xfrm>
            <a:off x="8167255" y="3598048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857B6358-28A1-40AF-B73D-702B3E34C919}"/>
              </a:ext>
            </a:extLst>
          </p:cNvPr>
          <p:cNvSpPr txBox="1"/>
          <p:nvPr/>
        </p:nvSpPr>
        <p:spPr>
          <a:xfrm>
            <a:off x="8131944" y="4249331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D58C5BBB-D106-4F35-97D4-FCE5DC6CE932}"/>
              </a:ext>
            </a:extLst>
          </p:cNvPr>
          <p:cNvSpPr txBox="1"/>
          <p:nvPr/>
        </p:nvSpPr>
        <p:spPr>
          <a:xfrm>
            <a:off x="9722280" y="359804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8764CD4E-E8EA-4CD8-AA83-D9C51A6804D8}"/>
              </a:ext>
            </a:extLst>
          </p:cNvPr>
          <p:cNvSpPr txBox="1"/>
          <p:nvPr/>
        </p:nvSpPr>
        <p:spPr>
          <a:xfrm>
            <a:off x="9077500" y="359804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926E11A3-552D-4C18-983E-C107B2CDC0C9}"/>
              </a:ext>
            </a:extLst>
          </p:cNvPr>
          <p:cNvSpPr txBox="1"/>
          <p:nvPr/>
        </p:nvSpPr>
        <p:spPr>
          <a:xfrm>
            <a:off x="10367059" y="29185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4F4B2C52-9A08-48EE-ABB2-E77EB3820647}"/>
              </a:ext>
            </a:extLst>
          </p:cNvPr>
          <p:cNvSpPr txBox="1"/>
          <p:nvPr/>
        </p:nvSpPr>
        <p:spPr>
          <a:xfrm>
            <a:off x="9694660" y="29185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B7F2EB03-A4AD-46E2-A53C-3F6AD9DCB150}"/>
              </a:ext>
            </a:extLst>
          </p:cNvPr>
          <p:cNvSpPr txBox="1"/>
          <p:nvPr/>
        </p:nvSpPr>
        <p:spPr>
          <a:xfrm>
            <a:off x="9044521" y="29185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EBEF8F8E-BC67-4BA6-888B-6C8D87D190A3}"/>
              </a:ext>
            </a:extLst>
          </p:cNvPr>
          <p:cNvSpPr txBox="1"/>
          <p:nvPr/>
        </p:nvSpPr>
        <p:spPr>
          <a:xfrm>
            <a:off x="8423248" y="29185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6714CD8B-F932-4710-BCBD-CB41411B8948}"/>
              </a:ext>
            </a:extLst>
          </p:cNvPr>
          <p:cNvSpPr txBox="1"/>
          <p:nvPr/>
        </p:nvSpPr>
        <p:spPr>
          <a:xfrm>
            <a:off x="7791676" y="29185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4CB15764-FA37-4695-B376-5872238294DC}"/>
              </a:ext>
            </a:extLst>
          </p:cNvPr>
          <p:cNvSpPr txBox="1"/>
          <p:nvPr/>
        </p:nvSpPr>
        <p:spPr>
          <a:xfrm>
            <a:off x="10429864" y="4225639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52" name="Tekstvak 51">
            <a:extLst>
              <a:ext uri="{FF2B5EF4-FFF2-40B4-BE49-F238E27FC236}">
                <a16:creationId xmlns:a16="http://schemas.microsoft.com/office/drawing/2014/main" id="{E7B6B0B4-74A9-40FD-BDD8-09198ABE6803}"/>
              </a:ext>
            </a:extLst>
          </p:cNvPr>
          <p:cNvSpPr txBox="1"/>
          <p:nvPr/>
        </p:nvSpPr>
        <p:spPr>
          <a:xfrm>
            <a:off x="1029982" y="3898413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9507275B-4998-41FE-8C65-566E3F8F3914}"/>
                  </a:ext>
                </a:extLst>
              </p:cNvPr>
              <p:cNvSpPr txBox="1"/>
              <p:nvPr/>
            </p:nvSpPr>
            <p:spPr>
              <a:xfrm>
                <a:off x="1736305" y="3873861"/>
                <a:ext cx="869149" cy="4675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9507275B-4998-41FE-8C65-566E3F8F39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305" y="3873861"/>
                <a:ext cx="869149" cy="4675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6563EF20-F03E-46E2-9652-3CBE59AD90A7}"/>
                  </a:ext>
                </a:extLst>
              </p:cNvPr>
              <p:cNvSpPr txBox="1"/>
              <p:nvPr/>
            </p:nvSpPr>
            <p:spPr>
              <a:xfrm>
                <a:off x="2592251" y="3888152"/>
                <a:ext cx="631904" cy="4608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  <m:r>
                        <a:rPr lang="nl-NL" i="1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6563EF20-F03E-46E2-9652-3CBE59AD9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251" y="3888152"/>
                <a:ext cx="631904" cy="460895"/>
              </a:xfrm>
              <a:prstGeom prst="rect">
                <a:avLst/>
              </a:prstGeom>
              <a:blipFill>
                <a:blip r:embed="rId10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9383BE07-C311-4FF8-8485-977DB519E3B6}"/>
                  </a:ext>
                </a:extLst>
              </p:cNvPr>
              <p:cNvSpPr txBox="1"/>
              <p:nvPr/>
            </p:nvSpPr>
            <p:spPr>
              <a:xfrm>
                <a:off x="3210190" y="3887861"/>
                <a:ext cx="407483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9383BE07-C311-4FF8-8485-977DB519E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190" y="3887861"/>
                <a:ext cx="407483" cy="46012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3295BF4A-188A-4768-9D41-1E909E28372A}"/>
                  </a:ext>
                </a:extLst>
              </p:cNvPr>
              <p:cNvSpPr txBox="1"/>
              <p:nvPr/>
            </p:nvSpPr>
            <p:spPr>
              <a:xfrm>
                <a:off x="7280800" y="2688296"/>
                <a:ext cx="37946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3295BF4A-188A-4768-9D41-1E909E2837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0800" y="2688296"/>
                <a:ext cx="379463" cy="617861"/>
              </a:xfrm>
              <a:prstGeom prst="rect">
                <a:avLst/>
              </a:prstGeom>
              <a:blipFill>
                <a:blip r:embed="rId12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A4873C1C-FBD0-4E5C-8923-A766509321FB}"/>
                  </a:ext>
                </a:extLst>
              </p:cNvPr>
              <p:cNvSpPr txBox="1"/>
              <p:nvPr/>
            </p:nvSpPr>
            <p:spPr>
              <a:xfrm>
                <a:off x="7288019" y="3332871"/>
                <a:ext cx="37946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A4873C1C-FBD0-4E5C-8923-A76650932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019" y="3332871"/>
                <a:ext cx="379463" cy="61786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067E7E07-4A1B-4257-B1A0-D0289D21E13A}"/>
                  </a:ext>
                </a:extLst>
              </p:cNvPr>
              <p:cNvSpPr txBox="1"/>
              <p:nvPr/>
            </p:nvSpPr>
            <p:spPr>
              <a:xfrm>
                <a:off x="7310336" y="3950732"/>
                <a:ext cx="37946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067E7E07-4A1B-4257-B1A0-D0289D21E1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336" y="3950732"/>
                <a:ext cx="379463" cy="617861"/>
              </a:xfrm>
              <a:prstGeom prst="rect">
                <a:avLst/>
              </a:prstGeom>
              <a:blipFill>
                <a:blip r:embed="rId14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7CFA9F20-A3D3-486D-BC87-BCAE0AB82BD3}"/>
                  </a:ext>
                </a:extLst>
              </p:cNvPr>
              <p:cNvSpPr txBox="1"/>
              <p:nvPr/>
            </p:nvSpPr>
            <p:spPr>
              <a:xfrm>
                <a:off x="6814536" y="2783016"/>
                <a:ext cx="407483" cy="4675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7CFA9F20-A3D3-486D-BC87-BCAE0AB82B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536" y="2783016"/>
                <a:ext cx="407483" cy="46756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38BE6097-3945-4D76-8E3F-2F1B15C2BE34}"/>
                  </a:ext>
                </a:extLst>
              </p:cNvPr>
              <p:cNvSpPr txBox="1"/>
              <p:nvPr/>
            </p:nvSpPr>
            <p:spPr>
              <a:xfrm>
                <a:off x="6814536" y="3426966"/>
                <a:ext cx="407483" cy="4608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38BE6097-3945-4D76-8E3F-2F1B15C2B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536" y="3426966"/>
                <a:ext cx="407483" cy="46089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F283C723-B9FF-4DD1-8C12-6CDC575B8437}"/>
                  </a:ext>
                </a:extLst>
              </p:cNvPr>
              <p:cNvSpPr txBox="1"/>
              <p:nvPr/>
            </p:nvSpPr>
            <p:spPr>
              <a:xfrm>
                <a:off x="6814535" y="4037682"/>
                <a:ext cx="407483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F283C723-B9FF-4DD1-8C12-6CDC575B84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535" y="4037682"/>
                <a:ext cx="407483" cy="46012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52E875BC-FA00-47B6-BF0B-318CCE154447}"/>
                  </a:ext>
                </a:extLst>
              </p:cNvPr>
              <p:cNvSpPr txBox="1"/>
              <p:nvPr/>
            </p:nvSpPr>
            <p:spPr>
              <a:xfrm>
                <a:off x="1773815" y="4573355"/>
                <a:ext cx="12262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=1+4+3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52E875BC-FA00-47B6-BF0B-318CCE1544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815" y="4573355"/>
                <a:ext cx="1226298" cy="276999"/>
              </a:xfrm>
              <a:prstGeom prst="rect">
                <a:avLst/>
              </a:prstGeom>
              <a:blipFill>
                <a:blip r:embed="rId18"/>
                <a:stretch>
                  <a:fillRect l="-1990" r="-398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kstvak 62">
                <a:extLst>
                  <a:ext uri="{FF2B5EF4-FFF2-40B4-BE49-F238E27FC236}">
                    <a16:creationId xmlns:a16="http://schemas.microsoft.com/office/drawing/2014/main" id="{D96682D0-088F-4628-BBD8-7FA6F9885721}"/>
                  </a:ext>
                </a:extLst>
              </p:cNvPr>
              <p:cNvSpPr txBox="1"/>
              <p:nvPr/>
            </p:nvSpPr>
            <p:spPr>
              <a:xfrm>
                <a:off x="1793204" y="5051591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3" name="Tekstvak 62">
                <a:extLst>
                  <a:ext uri="{FF2B5EF4-FFF2-40B4-BE49-F238E27FC236}">
                    <a16:creationId xmlns:a16="http://schemas.microsoft.com/office/drawing/2014/main" id="{D96682D0-088F-4628-BBD8-7FA6F9885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204" y="5051591"/>
                <a:ext cx="418384" cy="276999"/>
              </a:xfrm>
              <a:prstGeom prst="rect">
                <a:avLst/>
              </a:prstGeom>
              <a:blipFill>
                <a:blip r:embed="rId19"/>
                <a:stretch>
                  <a:fillRect l="-4348" r="-1304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917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BE73976A-C2DE-4942-B055-8BE5DB5ED705}"/>
              </a:ext>
            </a:extLst>
          </p:cNvPr>
          <p:cNvSpPr txBox="1"/>
          <p:nvPr/>
        </p:nvSpPr>
        <p:spPr>
          <a:xfrm>
            <a:off x="442706" y="55071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65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1A9EE65B-9BBA-4CE1-AB4F-DEE63115F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999" y="576280"/>
            <a:ext cx="8339785" cy="199750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981C4FBE-3F7B-4877-877E-30074A886C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77" y="2361855"/>
            <a:ext cx="3847338" cy="326441"/>
          </a:xfrm>
          <a:prstGeom prst="rect">
            <a:avLst/>
          </a:prstGeom>
        </p:spPr>
      </p:pic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594F0B73-610E-43B3-A67E-15A194D382FD}"/>
              </a:ext>
            </a:extLst>
          </p:cNvPr>
          <p:cNvCxnSpPr/>
          <p:nvPr/>
        </p:nvCxnSpPr>
        <p:spPr>
          <a:xfrm>
            <a:off x="7699665" y="2981823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51CADAA1-2A94-49E4-A8F3-FC4D599A07C0}"/>
              </a:ext>
            </a:extLst>
          </p:cNvPr>
          <p:cNvCxnSpPr/>
          <p:nvPr/>
        </p:nvCxnSpPr>
        <p:spPr>
          <a:xfrm>
            <a:off x="8344445" y="2981823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9EF535DF-1174-4A74-AE8A-0BD5447867A2}"/>
              </a:ext>
            </a:extLst>
          </p:cNvPr>
          <p:cNvCxnSpPr/>
          <p:nvPr/>
        </p:nvCxnSpPr>
        <p:spPr>
          <a:xfrm>
            <a:off x="8989225" y="2981823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C83299C6-0C1D-4EA5-95C1-441AF614B6A8}"/>
              </a:ext>
            </a:extLst>
          </p:cNvPr>
          <p:cNvCxnSpPr/>
          <p:nvPr/>
        </p:nvCxnSpPr>
        <p:spPr>
          <a:xfrm>
            <a:off x="9634005" y="2981823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6CE57C7A-7113-4A9A-86CB-E09DDF0576D1}"/>
              </a:ext>
            </a:extLst>
          </p:cNvPr>
          <p:cNvCxnSpPr/>
          <p:nvPr/>
        </p:nvCxnSpPr>
        <p:spPr>
          <a:xfrm>
            <a:off x="10278784" y="2981823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B94B5809-A77F-4374-8EE3-5AE47BDF1BA9}"/>
                  </a:ext>
                </a:extLst>
              </p:cNvPr>
              <p:cNvSpPr txBox="1"/>
              <p:nvPr/>
            </p:nvSpPr>
            <p:spPr>
              <a:xfrm>
                <a:off x="7863729" y="268829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B94B5809-A77F-4374-8EE3-5AE47BDF1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3729" y="2688296"/>
                <a:ext cx="139462" cy="215444"/>
              </a:xfrm>
              <a:prstGeom prst="rect">
                <a:avLst/>
              </a:prstGeom>
              <a:blipFill>
                <a:blip r:embed="rId4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D417265-A0B4-4878-9B2E-354DD8405DEB}"/>
                  </a:ext>
                </a:extLst>
              </p:cNvPr>
              <p:cNvSpPr txBox="1"/>
              <p:nvPr/>
            </p:nvSpPr>
            <p:spPr>
              <a:xfrm>
                <a:off x="8505963" y="268829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D417265-A0B4-4878-9B2E-354DD8405D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5963" y="2688296"/>
                <a:ext cx="139462" cy="215444"/>
              </a:xfrm>
              <a:prstGeom prst="rect">
                <a:avLst/>
              </a:prstGeom>
              <a:blipFill>
                <a:blip r:embed="rId5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3E9EB18-BCA7-4D13-867F-154B2AF47AEF}"/>
                  </a:ext>
                </a:extLst>
              </p:cNvPr>
              <p:cNvSpPr txBox="1"/>
              <p:nvPr/>
            </p:nvSpPr>
            <p:spPr>
              <a:xfrm>
                <a:off x="9152016" y="268829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3E9EB18-BCA7-4D13-867F-154B2AF47A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2016" y="2688296"/>
                <a:ext cx="139462" cy="215444"/>
              </a:xfrm>
              <a:prstGeom prst="rect">
                <a:avLst/>
              </a:prstGeom>
              <a:blipFill>
                <a:blip r:embed="rId6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8EEC875-36D7-42E6-AC1E-C86F404C22BA}"/>
                  </a:ext>
                </a:extLst>
              </p:cNvPr>
              <p:cNvSpPr txBox="1"/>
              <p:nvPr/>
            </p:nvSpPr>
            <p:spPr>
              <a:xfrm>
                <a:off x="9798069" y="268829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8EEC875-36D7-42E6-AC1E-C86F404C2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8069" y="2688296"/>
                <a:ext cx="139462" cy="215444"/>
              </a:xfrm>
              <a:prstGeom prst="rect">
                <a:avLst/>
              </a:prstGeom>
              <a:blipFill>
                <a:blip r:embed="rId7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F79BBACA-6308-49E2-95E7-C82544B62A34}"/>
                  </a:ext>
                </a:extLst>
              </p:cNvPr>
              <p:cNvSpPr txBox="1"/>
              <p:nvPr/>
            </p:nvSpPr>
            <p:spPr>
              <a:xfrm>
                <a:off x="10442848" y="268829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F79BBACA-6308-49E2-95E7-C82544B62A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2848" y="2688296"/>
                <a:ext cx="139462" cy="215444"/>
              </a:xfrm>
              <a:prstGeom prst="rect">
                <a:avLst/>
              </a:prstGeom>
              <a:blipFill>
                <a:blip r:embed="rId8"/>
                <a:stretch>
                  <a:fillRect l="-30435" r="-3043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1A42E524-FF33-46FC-83D3-AF9EC6F3C48E}"/>
              </a:ext>
            </a:extLst>
          </p:cNvPr>
          <p:cNvCxnSpPr/>
          <p:nvPr/>
        </p:nvCxnSpPr>
        <p:spPr>
          <a:xfrm>
            <a:off x="7699665" y="3647211"/>
            <a:ext cx="111237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6F50A868-80F1-4A17-8249-F7BFCEAEFA43}"/>
              </a:ext>
            </a:extLst>
          </p:cNvPr>
          <p:cNvCxnSpPr/>
          <p:nvPr/>
        </p:nvCxnSpPr>
        <p:spPr>
          <a:xfrm>
            <a:off x="8996151" y="3632991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A52F4BC7-5C92-450A-BB0D-F467ECD50166}"/>
              </a:ext>
            </a:extLst>
          </p:cNvPr>
          <p:cNvCxnSpPr/>
          <p:nvPr/>
        </p:nvCxnSpPr>
        <p:spPr>
          <a:xfrm>
            <a:off x="9640931" y="3632991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CC060EB1-CE04-49A7-B17E-F0894109FB6F}"/>
              </a:ext>
            </a:extLst>
          </p:cNvPr>
          <p:cNvCxnSpPr/>
          <p:nvPr/>
        </p:nvCxnSpPr>
        <p:spPr>
          <a:xfrm>
            <a:off x="10285710" y="3632991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93EE1600-260C-4795-9DF3-8422B393FB68}"/>
              </a:ext>
            </a:extLst>
          </p:cNvPr>
          <p:cNvCxnSpPr/>
          <p:nvPr/>
        </p:nvCxnSpPr>
        <p:spPr>
          <a:xfrm>
            <a:off x="7716984" y="4287985"/>
            <a:ext cx="111237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6F7384FD-13F1-4C5B-A8B5-20C512327402}"/>
              </a:ext>
            </a:extLst>
          </p:cNvPr>
          <p:cNvCxnSpPr/>
          <p:nvPr/>
        </p:nvCxnSpPr>
        <p:spPr>
          <a:xfrm>
            <a:off x="10303029" y="4284156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26814362-D4EA-4548-A509-40F004505074}"/>
              </a:ext>
            </a:extLst>
          </p:cNvPr>
          <p:cNvCxnSpPr/>
          <p:nvPr/>
        </p:nvCxnSpPr>
        <p:spPr>
          <a:xfrm>
            <a:off x="8989225" y="4287985"/>
            <a:ext cx="111237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>
            <a:extLst>
              <a:ext uri="{FF2B5EF4-FFF2-40B4-BE49-F238E27FC236}">
                <a16:creationId xmlns:a16="http://schemas.microsoft.com/office/drawing/2014/main" id="{F097311F-7071-4466-A6B3-48A7A8CE2139}"/>
              </a:ext>
            </a:extLst>
          </p:cNvPr>
          <p:cNvSpPr txBox="1"/>
          <p:nvPr/>
        </p:nvSpPr>
        <p:spPr>
          <a:xfrm>
            <a:off x="1020905" y="2797157"/>
            <a:ext cx="375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korte maat stellen we voor door K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C6AB9F5E-7733-4D77-8C45-80D6224CF4FF}"/>
              </a:ext>
            </a:extLst>
          </p:cNvPr>
          <p:cNvSpPr txBox="1"/>
          <p:nvPr/>
        </p:nvSpPr>
        <p:spPr>
          <a:xfrm>
            <a:off x="1029982" y="3230114"/>
            <a:ext cx="3778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lange maat stellen we voor door L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3C86852A-74BA-4D0A-94D8-146CE49A8A73}"/>
              </a:ext>
            </a:extLst>
          </p:cNvPr>
          <p:cNvSpPr txBox="1"/>
          <p:nvPr/>
        </p:nvSpPr>
        <p:spPr>
          <a:xfrm>
            <a:off x="10350075" y="359804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A9CA9A14-86E1-4005-AE76-B5BE0778E173}"/>
              </a:ext>
            </a:extLst>
          </p:cNvPr>
          <p:cNvSpPr txBox="1"/>
          <p:nvPr/>
        </p:nvSpPr>
        <p:spPr>
          <a:xfrm>
            <a:off x="9360376" y="4241931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E231B5E-CD8E-40E4-8A3C-65B5A4F8C5A9}"/>
              </a:ext>
            </a:extLst>
          </p:cNvPr>
          <p:cNvSpPr txBox="1"/>
          <p:nvPr/>
        </p:nvSpPr>
        <p:spPr>
          <a:xfrm>
            <a:off x="8167255" y="3598048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857B6358-28A1-40AF-B73D-702B3E34C919}"/>
              </a:ext>
            </a:extLst>
          </p:cNvPr>
          <p:cNvSpPr txBox="1"/>
          <p:nvPr/>
        </p:nvSpPr>
        <p:spPr>
          <a:xfrm>
            <a:off x="8131944" y="4241931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D58C5BBB-D106-4F35-97D4-FCE5DC6CE932}"/>
              </a:ext>
            </a:extLst>
          </p:cNvPr>
          <p:cNvSpPr txBox="1"/>
          <p:nvPr/>
        </p:nvSpPr>
        <p:spPr>
          <a:xfrm>
            <a:off x="9722280" y="359804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8764CD4E-E8EA-4CD8-AA83-D9C51A6804D8}"/>
              </a:ext>
            </a:extLst>
          </p:cNvPr>
          <p:cNvSpPr txBox="1"/>
          <p:nvPr/>
        </p:nvSpPr>
        <p:spPr>
          <a:xfrm>
            <a:off x="9077500" y="359804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926E11A3-552D-4C18-983E-C107B2CDC0C9}"/>
              </a:ext>
            </a:extLst>
          </p:cNvPr>
          <p:cNvSpPr txBox="1"/>
          <p:nvPr/>
        </p:nvSpPr>
        <p:spPr>
          <a:xfrm>
            <a:off x="10367059" y="29185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4F4B2C52-9A08-48EE-ABB2-E77EB3820647}"/>
              </a:ext>
            </a:extLst>
          </p:cNvPr>
          <p:cNvSpPr txBox="1"/>
          <p:nvPr/>
        </p:nvSpPr>
        <p:spPr>
          <a:xfrm>
            <a:off x="9694660" y="29185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B7F2EB03-A4AD-46E2-A53C-3F6AD9DCB150}"/>
              </a:ext>
            </a:extLst>
          </p:cNvPr>
          <p:cNvSpPr txBox="1"/>
          <p:nvPr/>
        </p:nvSpPr>
        <p:spPr>
          <a:xfrm>
            <a:off x="9044521" y="29185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EBEF8F8E-BC67-4BA6-888B-6C8D87D190A3}"/>
              </a:ext>
            </a:extLst>
          </p:cNvPr>
          <p:cNvSpPr txBox="1"/>
          <p:nvPr/>
        </p:nvSpPr>
        <p:spPr>
          <a:xfrm>
            <a:off x="8423248" y="29185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6714CD8B-F932-4710-BCBD-CB41411B8948}"/>
              </a:ext>
            </a:extLst>
          </p:cNvPr>
          <p:cNvSpPr txBox="1"/>
          <p:nvPr/>
        </p:nvSpPr>
        <p:spPr>
          <a:xfrm>
            <a:off x="7791676" y="29185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4CB15764-FA37-4695-B376-5872238294DC}"/>
              </a:ext>
            </a:extLst>
          </p:cNvPr>
          <p:cNvSpPr txBox="1"/>
          <p:nvPr/>
        </p:nvSpPr>
        <p:spPr>
          <a:xfrm>
            <a:off x="10429864" y="424193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sp>
        <p:nvSpPr>
          <p:cNvPr id="52" name="Tekstvak 51">
            <a:extLst>
              <a:ext uri="{FF2B5EF4-FFF2-40B4-BE49-F238E27FC236}">
                <a16:creationId xmlns:a16="http://schemas.microsoft.com/office/drawing/2014/main" id="{E7B6B0B4-74A9-40FD-BDD8-09198ABE6803}"/>
              </a:ext>
            </a:extLst>
          </p:cNvPr>
          <p:cNvSpPr txBox="1"/>
          <p:nvPr/>
        </p:nvSpPr>
        <p:spPr>
          <a:xfrm>
            <a:off x="1029982" y="3898413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9507275B-4998-41FE-8C65-566E3F8F3914}"/>
                  </a:ext>
                </a:extLst>
              </p:cNvPr>
              <p:cNvSpPr txBox="1"/>
              <p:nvPr/>
            </p:nvSpPr>
            <p:spPr>
              <a:xfrm>
                <a:off x="1736305" y="3873861"/>
                <a:ext cx="869149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eqArr>
                        </m:e>
                      </m:d>
                      <m:r>
                        <a:rPr lang="nl-NL" i="1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9507275B-4998-41FE-8C65-566E3F8F39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305" y="3873861"/>
                <a:ext cx="869149" cy="4619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6563EF20-F03E-46E2-9652-3CBE59AD90A7}"/>
                  </a:ext>
                </a:extLst>
              </p:cNvPr>
              <p:cNvSpPr txBox="1"/>
              <p:nvPr/>
            </p:nvSpPr>
            <p:spPr>
              <a:xfrm>
                <a:off x="2579037" y="3873861"/>
                <a:ext cx="631904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eqArr>
                        </m:e>
                      </m:d>
                      <m:r>
                        <a:rPr lang="nl-NL" i="1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6563EF20-F03E-46E2-9652-3CBE59AD9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9037" y="3873861"/>
                <a:ext cx="631904" cy="46570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9383BE07-C311-4FF8-8485-977DB519E3B6}"/>
                  </a:ext>
                </a:extLst>
              </p:cNvPr>
              <p:cNvSpPr txBox="1"/>
              <p:nvPr/>
            </p:nvSpPr>
            <p:spPr>
              <a:xfrm>
                <a:off x="3222881" y="3870461"/>
                <a:ext cx="580608" cy="4591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d>
                      <m:d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nl-NL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e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r>
                  <a:rPr lang="nl-NL" dirty="0"/>
                  <a:t> 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9383BE07-C311-4FF8-8485-977DB519E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881" y="3870461"/>
                <a:ext cx="580608" cy="4591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3295BF4A-188A-4768-9D41-1E909E28372A}"/>
                  </a:ext>
                </a:extLst>
              </p:cNvPr>
              <p:cNvSpPr txBox="1"/>
              <p:nvPr/>
            </p:nvSpPr>
            <p:spPr>
              <a:xfrm>
                <a:off x="7280800" y="2688296"/>
                <a:ext cx="37946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3295BF4A-188A-4768-9D41-1E909E2837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0800" y="2688296"/>
                <a:ext cx="379463" cy="617861"/>
              </a:xfrm>
              <a:prstGeom prst="rect">
                <a:avLst/>
              </a:prstGeom>
              <a:blipFill>
                <a:blip r:embed="rId12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A4873C1C-FBD0-4E5C-8923-A766509321FB}"/>
                  </a:ext>
                </a:extLst>
              </p:cNvPr>
              <p:cNvSpPr txBox="1"/>
              <p:nvPr/>
            </p:nvSpPr>
            <p:spPr>
              <a:xfrm>
                <a:off x="7288019" y="3332871"/>
                <a:ext cx="37946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A4873C1C-FBD0-4E5C-8923-A76650932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019" y="3332871"/>
                <a:ext cx="379463" cy="61786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067E7E07-4A1B-4257-B1A0-D0289D21E13A}"/>
                  </a:ext>
                </a:extLst>
              </p:cNvPr>
              <p:cNvSpPr txBox="1"/>
              <p:nvPr/>
            </p:nvSpPr>
            <p:spPr>
              <a:xfrm>
                <a:off x="7310336" y="3950732"/>
                <a:ext cx="37946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067E7E07-4A1B-4257-B1A0-D0289D21E1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336" y="3950732"/>
                <a:ext cx="379463" cy="617861"/>
              </a:xfrm>
              <a:prstGeom prst="rect">
                <a:avLst/>
              </a:prstGeom>
              <a:blipFill>
                <a:blip r:embed="rId14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7CFA9F20-A3D3-486D-BC87-BCAE0AB82BD3}"/>
                  </a:ext>
                </a:extLst>
              </p:cNvPr>
              <p:cNvSpPr txBox="1"/>
              <p:nvPr/>
            </p:nvSpPr>
            <p:spPr>
              <a:xfrm>
                <a:off x="6814536" y="2783016"/>
                <a:ext cx="407483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7CFA9F20-A3D3-486D-BC87-BCAE0AB82B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536" y="2783016"/>
                <a:ext cx="407483" cy="46192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38BE6097-3945-4D76-8E3F-2F1B15C2BE34}"/>
                  </a:ext>
                </a:extLst>
              </p:cNvPr>
              <p:cNvSpPr txBox="1"/>
              <p:nvPr/>
            </p:nvSpPr>
            <p:spPr>
              <a:xfrm>
                <a:off x="6814536" y="3426966"/>
                <a:ext cx="407483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38BE6097-3945-4D76-8E3F-2F1B15C2B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536" y="3426966"/>
                <a:ext cx="407483" cy="46570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F283C723-B9FF-4DD1-8C12-6CDC575B8437}"/>
                  </a:ext>
                </a:extLst>
              </p:cNvPr>
              <p:cNvSpPr txBox="1"/>
              <p:nvPr/>
            </p:nvSpPr>
            <p:spPr>
              <a:xfrm>
                <a:off x="6814535" y="4037682"/>
                <a:ext cx="407483" cy="4591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F283C723-B9FF-4DD1-8C12-6CDC575B84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535" y="4037682"/>
                <a:ext cx="407483" cy="45910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52E875BC-FA00-47B6-BF0B-318CCE154447}"/>
                  </a:ext>
                </a:extLst>
              </p:cNvPr>
              <p:cNvSpPr txBox="1"/>
              <p:nvPr/>
            </p:nvSpPr>
            <p:spPr>
              <a:xfrm>
                <a:off x="1773815" y="4573355"/>
                <a:ext cx="16302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=1+5+6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52E875BC-FA00-47B6-BF0B-318CCE1544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815" y="4573355"/>
                <a:ext cx="1630254" cy="276999"/>
              </a:xfrm>
              <a:prstGeom prst="rect">
                <a:avLst/>
              </a:prstGeom>
              <a:blipFill>
                <a:blip r:embed="rId18"/>
                <a:stretch>
                  <a:fillRect l="-1498" r="-299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kstvak 62">
                <a:extLst>
                  <a:ext uri="{FF2B5EF4-FFF2-40B4-BE49-F238E27FC236}">
                    <a16:creationId xmlns:a16="http://schemas.microsoft.com/office/drawing/2014/main" id="{D96682D0-088F-4628-BBD8-7FA6F9885721}"/>
                  </a:ext>
                </a:extLst>
              </p:cNvPr>
              <p:cNvSpPr txBox="1"/>
              <p:nvPr/>
            </p:nvSpPr>
            <p:spPr>
              <a:xfrm>
                <a:off x="1793204" y="5051591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3" name="Tekstvak 62">
                <a:extLst>
                  <a:ext uri="{FF2B5EF4-FFF2-40B4-BE49-F238E27FC236}">
                    <a16:creationId xmlns:a16="http://schemas.microsoft.com/office/drawing/2014/main" id="{D96682D0-088F-4628-BBD8-7FA6F9885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204" y="5051591"/>
                <a:ext cx="546625" cy="276999"/>
              </a:xfrm>
              <a:prstGeom prst="rect">
                <a:avLst/>
              </a:prstGeom>
              <a:blipFill>
                <a:blip r:embed="rId19"/>
                <a:stretch>
                  <a:fillRect l="-3333" r="-1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Rechte verbindingslijn 63">
            <a:extLst>
              <a:ext uri="{FF2B5EF4-FFF2-40B4-BE49-F238E27FC236}">
                <a16:creationId xmlns:a16="http://schemas.microsoft.com/office/drawing/2014/main" id="{ECF95DAC-E3C7-4285-9137-34130FD93B4B}"/>
              </a:ext>
            </a:extLst>
          </p:cNvPr>
          <p:cNvCxnSpPr/>
          <p:nvPr/>
        </p:nvCxnSpPr>
        <p:spPr>
          <a:xfrm>
            <a:off x="10904971" y="2974512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E795C5D5-F3F3-4BEA-90AC-94EAFD582C1C}"/>
                  </a:ext>
                </a:extLst>
              </p:cNvPr>
              <p:cNvSpPr txBox="1"/>
              <p:nvPr/>
            </p:nvSpPr>
            <p:spPr>
              <a:xfrm>
                <a:off x="11046048" y="269982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E795C5D5-F3F3-4BEA-90AC-94EAFD582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6048" y="2699826"/>
                <a:ext cx="139462" cy="215444"/>
              </a:xfrm>
              <a:prstGeom prst="rect">
                <a:avLst/>
              </a:prstGeom>
              <a:blipFill>
                <a:blip r:embed="rId20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kstvak 65">
            <a:extLst>
              <a:ext uri="{FF2B5EF4-FFF2-40B4-BE49-F238E27FC236}">
                <a16:creationId xmlns:a16="http://schemas.microsoft.com/office/drawing/2014/main" id="{46EC984B-7DE5-43B6-B01A-1FD092E7FE83}"/>
              </a:ext>
            </a:extLst>
          </p:cNvPr>
          <p:cNvSpPr txBox="1"/>
          <p:nvPr/>
        </p:nvSpPr>
        <p:spPr>
          <a:xfrm>
            <a:off x="10988332" y="29185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cxnSp>
        <p:nvCxnSpPr>
          <p:cNvPr id="67" name="Rechte verbindingslijn 66">
            <a:extLst>
              <a:ext uri="{FF2B5EF4-FFF2-40B4-BE49-F238E27FC236}">
                <a16:creationId xmlns:a16="http://schemas.microsoft.com/office/drawing/2014/main" id="{D0807582-F5C9-4FCE-8C75-9DD8A9E17EA2}"/>
              </a:ext>
            </a:extLst>
          </p:cNvPr>
          <p:cNvCxnSpPr/>
          <p:nvPr/>
        </p:nvCxnSpPr>
        <p:spPr>
          <a:xfrm>
            <a:off x="10940996" y="3635603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kstvak 67">
            <a:extLst>
              <a:ext uri="{FF2B5EF4-FFF2-40B4-BE49-F238E27FC236}">
                <a16:creationId xmlns:a16="http://schemas.microsoft.com/office/drawing/2014/main" id="{30FE23F0-6200-4D10-A5C5-49F0208907E4}"/>
              </a:ext>
            </a:extLst>
          </p:cNvPr>
          <p:cNvSpPr txBox="1"/>
          <p:nvPr/>
        </p:nvSpPr>
        <p:spPr>
          <a:xfrm>
            <a:off x="11024357" y="359804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cxnSp>
        <p:nvCxnSpPr>
          <p:cNvPr id="69" name="Rechte verbindingslijn 68">
            <a:extLst>
              <a:ext uri="{FF2B5EF4-FFF2-40B4-BE49-F238E27FC236}">
                <a16:creationId xmlns:a16="http://schemas.microsoft.com/office/drawing/2014/main" id="{6069D964-16A6-4D85-95C2-4EF90992264E}"/>
              </a:ext>
            </a:extLst>
          </p:cNvPr>
          <p:cNvCxnSpPr/>
          <p:nvPr/>
        </p:nvCxnSpPr>
        <p:spPr>
          <a:xfrm>
            <a:off x="10962687" y="4269095"/>
            <a:ext cx="4675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kstvak 69">
            <a:extLst>
              <a:ext uri="{FF2B5EF4-FFF2-40B4-BE49-F238E27FC236}">
                <a16:creationId xmlns:a16="http://schemas.microsoft.com/office/drawing/2014/main" id="{17E2182F-0038-4D51-BBE1-8057B98F04F4}"/>
              </a:ext>
            </a:extLst>
          </p:cNvPr>
          <p:cNvSpPr txBox="1"/>
          <p:nvPr/>
        </p:nvSpPr>
        <p:spPr>
          <a:xfrm>
            <a:off x="11046048" y="4241931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</a:t>
            </a:r>
          </a:p>
        </p:txBody>
      </p:sp>
      <p:cxnSp>
        <p:nvCxnSpPr>
          <p:cNvPr id="71" name="Rechte verbindingslijn 70">
            <a:extLst>
              <a:ext uri="{FF2B5EF4-FFF2-40B4-BE49-F238E27FC236}">
                <a16:creationId xmlns:a16="http://schemas.microsoft.com/office/drawing/2014/main" id="{FD36A69C-FBFB-4AFB-B1D9-767BA62211E1}"/>
              </a:ext>
            </a:extLst>
          </p:cNvPr>
          <p:cNvCxnSpPr/>
          <p:nvPr/>
        </p:nvCxnSpPr>
        <p:spPr>
          <a:xfrm>
            <a:off x="7748516" y="4923280"/>
            <a:ext cx="111237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echte verbindingslijn 71">
            <a:extLst>
              <a:ext uri="{FF2B5EF4-FFF2-40B4-BE49-F238E27FC236}">
                <a16:creationId xmlns:a16="http://schemas.microsoft.com/office/drawing/2014/main" id="{915C6046-4E9B-41A0-813A-CC5F158688C3}"/>
              </a:ext>
            </a:extLst>
          </p:cNvPr>
          <p:cNvCxnSpPr/>
          <p:nvPr/>
        </p:nvCxnSpPr>
        <p:spPr>
          <a:xfrm>
            <a:off x="9020757" y="4923280"/>
            <a:ext cx="111237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kstvak 72">
            <a:extLst>
              <a:ext uri="{FF2B5EF4-FFF2-40B4-BE49-F238E27FC236}">
                <a16:creationId xmlns:a16="http://schemas.microsoft.com/office/drawing/2014/main" id="{DBB3C3C0-4C0B-4D5B-BA46-5EEA775D3D2F}"/>
              </a:ext>
            </a:extLst>
          </p:cNvPr>
          <p:cNvSpPr txBox="1"/>
          <p:nvPr/>
        </p:nvSpPr>
        <p:spPr>
          <a:xfrm>
            <a:off x="9391908" y="489186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</a:t>
            </a:r>
          </a:p>
        </p:txBody>
      </p:sp>
      <p:sp>
        <p:nvSpPr>
          <p:cNvPr id="74" name="Tekstvak 73">
            <a:extLst>
              <a:ext uri="{FF2B5EF4-FFF2-40B4-BE49-F238E27FC236}">
                <a16:creationId xmlns:a16="http://schemas.microsoft.com/office/drawing/2014/main" id="{05B279D5-1C93-473A-AAA1-9328639FD018}"/>
              </a:ext>
            </a:extLst>
          </p:cNvPr>
          <p:cNvSpPr txBox="1"/>
          <p:nvPr/>
        </p:nvSpPr>
        <p:spPr>
          <a:xfrm>
            <a:off x="8163476" y="489186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</a:t>
            </a:r>
          </a:p>
        </p:txBody>
      </p:sp>
      <p:cxnSp>
        <p:nvCxnSpPr>
          <p:cNvPr id="75" name="Rechte verbindingslijn 74">
            <a:extLst>
              <a:ext uri="{FF2B5EF4-FFF2-40B4-BE49-F238E27FC236}">
                <a16:creationId xmlns:a16="http://schemas.microsoft.com/office/drawing/2014/main" id="{3860FB4D-9112-4E6E-8D5C-A1C2C6F1A4EB}"/>
              </a:ext>
            </a:extLst>
          </p:cNvPr>
          <p:cNvCxnSpPr/>
          <p:nvPr/>
        </p:nvCxnSpPr>
        <p:spPr>
          <a:xfrm>
            <a:off x="10319899" y="4923036"/>
            <a:ext cx="111237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kstvak 75">
            <a:extLst>
              <a:ext uri="{FF2B5EF4-FFF2-40B4-BE49-F238E27FC236}">
                <a16:creationId xmlns:a16="http://schemas.microsoft.com/office/drawing/2014/main" id="{8EB44F14-47C7-477F-A3AB-A320CF7859ED}"/>
              </a:ext>
            </a:extLst>
          </p:cNvPr>
          <p:cNvSpPr txBox="1"/>
          <p:nvPr/>
        </p:nvSpPr>
        <p:spPr>
          <a:xfrm>
            <a:off x="10691050" y="489186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kstvak 76">
                <a:extLst>
                  <a:ext uri="{FF2B5EF4-FFF2-40B4-BE49-F238E27FC236}">
                    <a16:creationId xmlns:a16="http://schemas.microsoft.com/office/drawing/2014/main" id="{88B98CE3-898E-41A6-90E5-A60A65756545}"/>
                  </a:ext>
                </a:extLst>
              </p:cNvPr>
              <p:cNvSpPr txBox="1"/>
              <p:nvPr/>
            </p:nvSpPr>
            <p:spPr>
              <a:xfrm>
                <a:off x="7306563" y="4606772"/>
                <a:ext cx="37946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7" name="Tekstvak 76">
                <a:extLst>
                  <a:ext uri="{FF2B5EF4-FFF2-40B4-BE49-F238E27FC236}">
                    <a16:creationId xmlns:a16="http://schemas.microsoft.com/office/drawing/2014/main" id="{88B98CE3-898E-41A6-90E5-A60A657565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563" y="4606772"/>
                <a:ext cx="379463" cy="61786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kstvak 77">
                <a:extLst>
                  <a:ext uri="{FF2B5EF4-FFF2-40B4-BE49-F238E27FC236}">
                    <a16:creationId xmlns:a16="http://schemas.microsoft.com/office/drawing/2014/main" id="{DC61C256-4857-4EA9-9F9E-851659082734}"/>
                  </a:ext>
                </a:extLst>
              </p:cNvPr>
              <p:cNvSpPr txBox="1"/>
              <p:nvPr/>
            </p:nvSpPr>
            <p:spPr>
              <a:xfrm>
                <a:off x="6810762" y="4693722"/>
                <a:ext cx="407483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8" name="Tekstvak 77">
                <a:extLst>
                  <a:ext uri="{FF2B5EF4-FFF2-40B4-BE49-F238E27FC236}">
                    <a16:creationId xmlns:a16="http://schemas.microsoft.com/office/drawing/2014/main" id="{DC61C256-4857-4EA9-9F9E-851659082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762" y="4693722"/>
                <a:ext cx="407483" cy="46192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kstvak 78">
                <a:extLst>
                  <a:ext uri="{FF2B5EF4-FFF2-40B4-BE49-F238E27FC236}">
                    <a16:creationId xmlns:a16="http://schemas.microsoft.com/office/drawing/2014/main" id="{E699AC94-55AD-4371-9906-EC7D7E503FB0}"/>
                  </a:ext>
                </a:extLst>
              </p:cNvPr>
              <p:cNvSpPr txBox="1"/>
              <p:nvPr/>
            </p:nvSpPr>
            <p:spPr>
              <a:xfrm>
                <a:off x="3863671" y="3867640"/>
                <a:ext cx="407483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9" name="Tekstvak 78">
                <a:extLst>
                  <a:ext uri="{FF2B5EF4-FFF2-40B4-BE49-F238E27FC236}">
                    <a16:creationId xmlns:a16="http://schemas.microsoft.com/office/drawing/2014/main" id="{E699AC94-55AD-4371-9906-EC7D7E503F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671" y="3867640"/>
                <a:ext cx="407483" cy="461921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248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  <p:bldP spid="42" grpId="0"/>
      <p:bldP spid="43" grpId="0"/>
      <p:bldP spid="44" grpId="0"/>
      <p:bldP spid="45" grpId="0"/>
      <p:bldP spid="51" grpId="0"/>
      <p:bldP spid="52" grpId="0"/>
      <p:bldP spid="53" grpId="0"/>
      <p:bldP spid="54" grpId="0"/>
      <p:bldP spid="55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8" grpId="0"/>
      <p:bldP spid="70" grpId="0"/>
      <p:bldP spid="73" grpId="0"/>
      <p:bldP spid="74" grpId="0"/>
      <p:bldP spid="76" grpId="0"/>
      <p:bldP spid="77" grpId="0"/>
      <p:bldP spid="78" grpId="0"/>
      <p:bldP spid="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BE73976A-C2DE-4942-B055-8BE5DB5ED705}"/>
              </a:ext>
            </a:extLst>
          </p:cNvPr>
          <p:cNvSpPr txBox="1"/>
          <p:nvPr/>
        </p:nvSpPr>
        <p:spPr>
          <a:xfrm>
            <a:off x="442706" y="55071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65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1A9EE65B-9BBA-4CE1-AB4F-DEE63115F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999" y="576280"/>
            <a:ext cx="8339785" cy="1997507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E489B64F-CE39-46BD-854D-923D75C795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56" y="2573787"/>
            <a:ext cx="5425135" cy="21296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96A1C90A-BB13-4FC4-B2DB-9980268E8275}"/>
                  </a:ext>
                </a:extLst>
              </p:cNvPr>
              <p:cNvSpPr txBox="1"/>
              <p:nvPr/>
            </p:nvSpPr>
            <p:spPr>
              <a:xfrm>
                <a:off x="4109604" y="424830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96A1C90A-BB13-4FC4-B2DB-9980268E82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604" y="4248306"/>
                <a:ext cx="181139" cy="276999"/>
              </a:xfrm>
              <a:prstGeom prst="rect">
                <a:avLst/>
              </a:prstGeom>
              <a:blipFill>
                <a:blip r:embed="rId4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kstvak 79">
                <a:extLst>
                  <a:ext uri="{FF2B5EF4-FFF2-40B4-BE49-F238E27FC236}">
                    <a16:creationId xmlns:a16="http://schemas.microsoft.com/office/drawing/2014/main" id="{FF824214-9F1F-4794-A8B5-D2CD1AE58735}"/>
                  </a:ext>
                </a:extLst>
              </p:cNvPr>
              <p:cNvSpPr txBox="1"/>
              <p:nvPr/>
            </p:nvSpPr>
            <p:spPr>
              <a:xfrm>
                <a:off x="4480213" y="4248306"/>
                <a:ext cx="309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0" name="Tekstvak 79">
                <a:extLst>
                  <a:ext uri="{FF2B5EF4-FFF2-40B4-BE49-F238E27FC236}">
                    <a16:creationId xmlns:a16="http://schemas.microsoft.com/office/drawing/2014/main" id="{FF824214-9F1F-4794-A8B5-D2CD1AE587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213" y="4248306"/>
                <a:ext cx="309379" cy="276999"/>
              </a:xfrm>
              <a:prstGeom prst="rect">
                <a:avLst/>
              </a:prstGeom>
              <a:blipFill>
                <a:blip r:embed="rId5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hoek 4">
            <a:extLst>
              <a:ext uri="{FF2B5EF4-FFF2-40B4-BE49-F238E27FC236}">
                <a16:creationId xmlns:a16="http://schemas.microsoft.com/office/drawing/2014/main" id="{A984CE4E-4E6F-4962-9BC5-652A034AB109}"/>
              </a:ext>
            </a:extLst>
          </p:cNvPr>
          <p:cNvSpPr/>
          <p:nvPr/>
        </p:nvSpPr>
        <p:spPr>
          <a:xfrm>
            <a:off x="7606145" y="685800"/>
            <a:ext cx="2026227" cy="1070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4D250F2-79C1-481F-8487-C99793821856}"/>
              </a:ext>
            </a:extLst>
          </p:cNvPr>
          <p:cNvSpPr/>
          <p:nvPr/>
        </p:nvSpPr>
        <p:spPr>
          <a:xfrm>
            <a:off x="7606145" y="685800"/>
            <a:ext cx="1413164" cy="7897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1CDFC007-2AE8-44D3-9E1B-D7187C88C44B}"/>
              </a:ext>
            </a:extLst>
          </p:cNvPr>
          <p:cNvSpPr/>
          <p:nvPr/>
        </p:nvSpPr>
        <p:spPr>
          <a:xfrm>
            <a:off x="7606145" y="685800"/>
            <a:ext cx="737755" cy="5403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kstvak 80">
                <a:extLst>
                  <a:ext uri="{FF2B5EF4-FFF2-40B4-BE49-F238E27FC236}">
                    <a16:creationId xmlns:a16="http://schemas.microsoft.com/office/drawing/2014/main" id="{68C98BAA-79B4-4D11-BD8C-17CE2F69B2DD}"/>
                  </a:ext>
                </a:extLst>
              </p:cNvPr>
              <p:cNvSpPr txBox="1"/>
              <p:nvPr/>
            </p:nvSpPr>
            <p:spPr>
              <a:xfrm>
                <a:off x="3227630" y="424830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1" name="Tekstvak 80">
                <a:extLst>
                  <a:ext uri="{FF2B5EF4-FFF2-40B4-BE49-F238E27FC236}">
                    <a16:creationId xmlns:a16="http://schemas.microsoft.com/office/drawing/2014/main" id="{68C98BAA-79B4-4D11-BD8C-17CE2F69B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630" y="4248305"/>
                <a:ext cx="181139" cy="276999"/>
              </a:xfrm>
              <a:prstGeom prst="rect">
                <a:avLst/>
              </a:prstGeom>
              <a:blipFill>
                <a:blip r:embed="rId6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kstvak 81">
                <a:extLst>
                  <a:ext uri="{FF2B5EF4-FFF2-40B4-BE49-F238E27FC236}">
                    <a16:creationId xmlns:a16="http://schemas.microsoft.com/office/drawing/2014/main" id="{B2F0B215-AD29-4190-A2AB-4B93A6370162}"/>
                  </a:ext>
                </a:extLst>
              </p:cNvPr>
              <p:cNvSpPr txBox="1"/>
              <p:nvPr/>
            </p:nvSpPr>
            <p:spPr>
              <a:xfrm>
                <a:off x="2752906" y="426220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2" name="Tekstvak 81">
                <a:extLst>
                  <a:ext uri="{FF2B5EF4-FFF2-40B4-BE49-F238E27FC236}">
                    <a16:creationId xmlns:a16="http://schemas.microsoft.com/office/drawing/2014/main" id="{B2F0B215-AD29-4190-A2AB-4B93A63701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2906" y="4262206"/>
                <a:ext cx="181139" cy="276999"/>
              </a:xfrm>
              <a:prstGeom prst="rect">
                <a:avLst/>
              </a:prstGeom>
              <a:blipFill>
                <a:blip r:embed="rId7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kstvak 82">
            <a:extLst>
              <a:ext uri="{FF2B5EF4-FFF2-40B4-BE49-F238E27FC236}">
                <a16:creationId xmlns:a16="http://schemas.microsoft.com/office/drawing/2014/main" id="{62746778-42A9-428F-AFA3-FA6602BF8A97}"/>
              </a:ext>
            </a:extLst>
          </p:cNvPr>
          <p:cNvSpPr txBox="1"/>
          <p:nvPr/>
        </p:nvSpPr>
        <p:spPr>
          <a:xfrm>
            <a:off x="2375568" y="4248306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l-NL" b="0" dirty="0">
                <a:solidFill>
                  <a:srgbClr val="0070C0"/>
                </a:solidFill>
              </a:rPr>
              <a:t>1</a:t>
            </a:r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B481C8DE-29E4-4E3A-8688-1857507D517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56" y="4828117"/>
            <a:ext cx="5883707" cy="924916"/>
          </a:xfrm>
          <a:prstGeom prst="rect">
            <a:avLst/>
          </a:prstGeom>
        </p:spPr>
      </p:pic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239B1463-F292-49FF-8D67-654FBFFFEB71}"/>
              </a:ext>
            </a:extLst>
          </p:cNvPr>
          <p:cNvCxnSpPr/>
          <p:nvPr/>
        </p:nvCxnSpPr>
        <p:spPr>
          <a:xfrm>
            <a:off x="5642264" y="4185959"/>
            <a:ext cx="1558636" cy="0"/>
          </a:xfrm>
          <a:prstGeom prst="line">
            <a:avLst/>
          </a:prstGeom>
          <a:ln w="47625">
            <a:solidFill>
              <a:srgbClr val="45B9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F3632E22-F9DC-442C-9448-5BF41C873BB3}"/>
              </a:ext>
            </a:extLst>
          </p:cNvPr>
          <p:cNvCxnSpPr/>
          <p:nvPr/>
        </p:nvCxnSpPr>
        <p:spPr>
          <a:xfrm>
            <a:off x="5922818" y="3803072"/>
            <a:ext cx="0" cy="7964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>
            <a:extLst>
              <a:ext uri="{FF2B5EF4-FFF2-40B4-BE49-F238E27FC236}">
                <a16:creationId xmlns:a16="http://schemas.microsoft.com/office/drawing/2014/main" id="{672A0E51-ACA2-42E2-9375-E557162C8B72}"/>
              </a:ext>
            </a:extLst>
          </p:cNvPr>
          <p:cNvCxnSpPr/>
          <p:nvPr/>
        </p:nvCxnSpPr>
        <p:spPr>
          <a:xfrm>
            <a:off x="6532422" y="3799607"/>
            <a:ext cx="0" cy="79644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AC6877FA-C5FF-4321-9544-3564DBF3D07C}"/>
                  </a:ext>
                </a:extLst>
              </p:cNvPr>
              <p:cNvSpPr txBox="1"/>
              <p:nvPr/>
            </p:nvSpPr>
            <p:spPr>
              <a:xfrm>
                <a:off x="6112803" y="3854284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AC6877FA-C5FF-4321-9544-3564DBF3D0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2803" y="3854284"/>
                <a:ext cx="181139" cy="276999"/>
              </a:xfrm>
              <a:prstGeom prst="rect">
                <a:avLst/>
              </a:prstGeom>
              <a:blipFill>
                <a:blip r:embed="rId9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EBFEA2FB-4627-47F4-9595-AF30C9B24436}"/>
                  </a:ext>
                </a:extLst>
              </p:cNvPr>
              <p:cNvSpPr txBox="1"/>
              <p:nvPr/>
            </p:nvSpPr>
            <p:spPr>
              <a:xfrm>
                <a:off x="6646574" y="3844397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EBFEA2FB-4627-47F4-9595-AF30C9B244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6574" y="3844397"/>
                <a:ext cx="309380" cy="276999"/>
              </a:xfrm>
              <a:prstGeom prst="rect">
                <a:avLst/>
              </a:prstGeom>
              <a:blipFill>
                <a:blip r:embed="rId10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Pijl: gekromd omhoog 38">
            <a:extLst>
              <a:ext uri="{FF2B5EF4-FFF2-40B4-BE49-F238E27FC236}">
                <a16:creationId xmlns:a16="http://schemas.microsoft.com/office/drawing/2014/main" id="{1295DB85-D23C-41A1-B5EF-6235687C32F3}"/>
              </a:ext>
            </a:extLst>
          </p:cNvPr>
          <p:cNvSpPr/>
          <p:nvPr/>
        </p:nvSpPr>
        <p:spPr>
          <a:xfrm>
            <a:off x="3318199" y="4525304"/>
            <a:ext cx="866201" cy="276999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40" name="Pijl: gekromd omhoog 39">
            <a:extLst>
              <a:ext uri="{FF2B5EF4-FFF2-40B4-BE49-F238E27FC236}">
                <a16:creationId xmlns:a16="http://schemas.microsoft.com/office/drawing/2014/main" id="{462A17B7-2C59-43E4-BC5E-4584D36A9247}"/>
              </a:ext>
            </a:extLst>
          </p:cNvPr>
          <p:cNvSpPr/>
          <p:nvPr/>
        </p:nvSpPr>
        <p:spPr>
          <a:xfrm>
            <a:off x="3751118" y="4525304"/>
            <a:ext cx="392693" cy="203935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kstvak 84">
                <a:extLst>
                  <a:ext uri="{FF2B5EF4-FFF2-40B4-BE49-F238E27FC236}">
                    <a16:creationId xmlns:a16="http://schemas.microsoft.com/office/drawing/2014/main" id="{A7889953-DC1D-445D-9DBF-7702E9BFC2B6}"/>
                  </a:ext>
                </a:extLst>
              </p:cNvPr>
              <p:cNvSpPr txBox="1"/>
              <p:nvPr/>
            </p:nvSpPr>
            <p:spPr>
              <a:xfrm>
                <a:off x="3497830" y="4488771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5" name="Tekstvak 84">
                <a:extLst>
                  <a:ext uri="{FF2B5EF4-FFF2-40B4-BE49-F238E27FC236}">
                    <a16:creationId xmlns:a16="http://schemas.microsoft.com/office/drawing/2014/main" id="{A7889953-DC1D-445D-9DBF-7702E9BFC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830" y="4488771"/>
                <a:ext cx="226023" cy="276999"/>
              </a:xfrm>
              <a:prstGeom prst="rect">
                <a:avLst/>
              </a:prstGeom>
              <a:blipFill>
                <a:blip r:embed="rId11"/>
                <a:stretch>
                  <a:fillRect l="-24324" r="-1891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Pijl: gekromd omhoog 85">
            <a:extLst>
              <a:ext uri="{FF2B5EF4-FFF2-40B4-BE49-F238E27FC236}">
                <a16:creationId xmlns:a16="http://schemas.microsoft.com/office/drawing/2014/main" id="{149332A0-4D47-46D7-818B-108D578C53BD}"/>
              </a:ext>
            </a:extLst>
          </p:cNvPr>
          <p:cNvSpPr/>
          <p:nvPr/>
        </p:nvSpPr>
        <p:spPr>
          <a:xfrm>
            <a:off x="5195491" y="4521839"/>
            <a:ext cx="866201" cy="276999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87" name="Pijl: gekromd omhoog 86">
            <a:extLst>
              <a:ext uri="{FF2B5EF4-FFF2-40B4-BE49-F238E27FC236}">
                <a16:creationId xmlns:a16="http://schemas.microsoft.com/office/drawing/2014/main" id="{2E4E9D85-F34B-424E-8869-7647DAEDEBE8}"/>
              </a:ext>
            </a:extLst>
          </p:cNvPr>
          <p:cNvSpPr/>
          <p:nvPr/>
        </p:nvSpPr>
        <p:spPr>
          <a:xfrm>
            <a:off x="5628410" y="4521839"/>
            <a:ext cx="392693" cy="203935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kstvak 87">
                <a:extLst>
                  <a:ext uri="{FF2B5EF4-FFF2-40B4-BE49-F238E27FC236}">
                    <a16:creationId xmlns:a16="http://schemas.microsoft.com/office/drawing/2014/main" id="{D024CD7D-661C-4173-90EB-21132A55C97C}"/>
                  </a:ext>
                </a:extLst>
              </p:cNvPr>
              <p:cNvSpPr txBox="1"/>
              <p:nvPr/>
            </p:nvSpPr>
            <p:spPr>
              <a:xfrm>
                <a:off x="5375122" y="4485306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8" name="Tekstvak 87">
                <a:extLst>
                  <a:ext uri="{FF2B5EF4-FFF2-40B4-BE49-F238E27FC236}">
                    <a16:creationId xmlns:a16="http://schemas.microsoft.com/office/drawing/2014/main" id="{D024CD7D-661C-4173-90EB-21132A55C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122" y="4485306"/>
                <a:ext cx="226023" cy="276999"/>
              </a:xfrm>
              <a:prstGeom prst="rect">
                <a:avLst/>
              </a:prstGeom>
              <a:blipFill>
                <a:blip r:embed="rId12"/>
                <a:stretch>
                  <a:fillRect l="-24324" r="-1891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kstvak 88">
                <a:extLst>
                  <a:ext uri="{FF2B5EF4-FFF2-40B4-BE49-F238E27FC236}">
                    <a16:creationId xmlns:a16="http://schemas.microsoft.com/office/drawing/2014/main" id="{BA9A83F6-F435-4356-A54D-6B76CA6C5448}"/>
                  </a:ext>
                </a:extLst>
              </p:cNvPr>
              <p:cNvSpPr txBox="1"/>
              <p:nvPr/>
            </p:nvSpPr>
            <p:spPr>
              <a:xfrm>
                <a:off x="6073985" y="4248305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9" name="Tekstvak 88">
                <a:extLst>
                  <a:ext uri="{FF2B5EF4-FFF2-40B4-BE49-F238E27FC236}">
                    <a16:creationId xmlns:a16="http://schemas.microsoft.com/office/drawing/2014/main" id="{BA9A83F6-F435-4356-A54D-6B76CA6C5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3985" y="4248305"/>
                <a:ext cx="309380" cy="276999"/>
              </a:xfrm>
              <a:prstGeom prst="rect">
                <a:avLst/>
              </a:prstGeom>
              <a:blipFill>
                <a:blip r:embed="rId13"/>
                <a:stretch>
                  <a:fillRect l="-19608" r="-176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kstvak 89">
            <a:extLst>
              <a:ext uri="{FF2B5EF4-FFF2-40B4-BE49-F238E27FC236}">
                <a16:creationId xmlns:a16="http://schemas.microsoft.com/office/drawing/2014/main" id="{2F909C5A-C616-4AC6-80D5-E48EAA40FE09}"/>
              </a:ext>
            </a:extLst>
          </p:cNvPr>
          <p:cNvSpPr txBox="1"/>
          <p:nvPr/>
        </p:nvSpPr>
        <p:spPr>
          <a:xfrm>
            <a:off x="1175777" y="5871180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kstvak 90">
                <a:extLst>
                  <a:ext uri="{FF2B5EF4-FFF2-40B4-BE49-F238E27FC236}">
                    <a16:creationId xmlns:a16="http://schemas.microsoft.com/office/drawing/2014/main" id="{D20D9E72-D785-427F-99BA-E77466D47C7F}"/>
                  </a:ext>
                </a:extLst>
              </p:cNvPr>
              <p:cNvSpPr txBox="1"/>
              <p:nvPr/>
            </p:nvSpPr>
            <p:spPr>
              <a:xfrm>
                <a:off x="1938999" y="5922823"/>
                <a:ext cx="16366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=34+55=89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1" name="Tekstvak 90">
                <a:extLst>
                  <a:ext uri="{FF2B5EF4-FFF2-40B4-BE49-F238E27FC236}">
                    <a16:creationId xmlns:a16="http://schemas.microsoft.com/office/drawing/2014/main" id="{D20D9E72-D785-427F-99BA-E77466D47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999" y="5922823"/>
                <a:ext cx="1636666" cy="276999"/>
              </a:xfrm>
              <a:prstGeom prst="rect">
                <a:avLst/>
              </a:prstGeom>
              <a:blipFill>
                <a:blip r:embed="rId14"/>
                <a:stretch>
                  <a:fillRect l="-1115" r="-297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kstvak 91">
                <a:extLst>
                  <a:ext uri="{FF2B5EF4-FFF2-40B4-BE49-F238E27FC236}">
                    <a16:creationId xmlns:a16="http://schemas.microsoft.com/office/drawing/2014/main" id="{377B3C0B-C171-461B-8A98-FC4BF155D671}"/>
                  </a:ext>
                </a:extLst>
              </p:cNvPr>
              <p:cNvSpPr txBox="1"/>
              <p:nvPr/>
            </p:nvSpPr>
            <p:spPr>
              <a:xfrm>
                <a:off x="6673496" y="426220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2" name="Tekstvak 91">
                <a:extLst>
                  <a:ext uri="{FF2B5EF4-FFF2-40B4-BE49-F238E27FC236}">
                    <a16:creationId xmlns:a16="http://schemas.microsoft.com/office/drawing/2014/main" id="{377B3C0B-C171-461B-8A98-FC4BF155D6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496" y="4262206"/>
                <a:ext cx="309380" cy="276999"/>
              </a:xfrm>
              <a:prstGeom prst="rect">
                <a:avLst/>
              </a:prstGeom>
              <a:blipFill>
                <a:blip r:embed="rId15"/>
                <a:stretch>
                  <a:fillRect l="-20000" r="-18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Gedachtewolkje: wolk 92">
                <a:extLst>
                  <a:ext uri="{FF2B5EF4-FFF2-40B4-BE49-F238E27FC236}">
                    <a16:creationId xmlns:a16="http://schemas.microsoft.com/office/drawing/2014/main" id="{EF7F02C2-201E-42A8-9EB4-2D3750BFB158}"/>
                  </a:ext>
                </a:extLst>
              </p:cNvPr>
              <p:cNvSpPr/>
              <p:nvPr/>
            </p:nvSpPr>
            <p:spPr>
              <a:xfrm>
                <a:off x="7203495" y="2776515"/>
                <a:ext cx="3555736" cy="1189511"/>
              </a:xfrm>
              <a:prstGeom prst="cloudCallout">
                <a:avLst>
                  <a:gd name="adj1" fmla="val -49179"/>
                  <a:gd name="adj2" fmla="val 50270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>
                    <a:solidFill>
                      <a:schemeClr val="tx1"/>
                    </a:solidFill>
                  </a:rPr>
                  <a:t>Je vind het aantal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nl-NL" sz="1400" dirty="0">
                    <a:solidFill>
                      <a:schemeClr val="tx1"/>
                    </a:solidFill>
                  </a:rPr>
                  <a:t> door de twee vorige aantallen bij elkaar op te tellen</a:t>
                </a:r>
              </a:p>
            </p:txBody>
          </p:sp>
        </mc:Choice>
        <mc:Fallback xmlns="">
          <p:sp>
            <p:nvSpPr>
              <p:cNvPr id="93" name="Gedachtewolkje: wolk 92">
                <a:extLst>
                  <a:ext uri="{FF2B5EF4-FFF2-40B4-BE49-F238E27FC236}">
                    <a16:creationId xmlns:a16="http://schemas.microsoft.com/office/drawing/2014/main" id="{EF7F02C2-201E-42A8-9EB4-2D3750BFB1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3495" y="2776515"/>
                <a:ext cx="3555736" cy="1189511"/>
              </a:xfrm>
              <a:prstGeom prst="cloudCallout">
                <a:avLst>
                  <a:gd name="adj1" fmla="val -49179"/>
                  <a:gd name="adj2" fmla="val 50270"/>
                </a:avLst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394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0" grpId="0"/>
      <p:bldP spid="5" grpId="0" animBg="1"/>
      <p:bldP spid="7" grpId="0" animBg="1"/>
      <p:bldP spid="9" grpId="0" animBg="1"/>
      <p:bldP spid="81" grpId="0"/>
      <p:bldP spid="82" grpId="0"/>
      <p:bldP spid="83" grpId="0"/>
      <p:bldP spid="36" grpId="0"/>
      <p:bldP spid="38" grpId="0"/>
      <p:bldP spid="39" grpId="0" animBg="1"/>
      <p:bldP spid="40" grpId="0" animBg="1"/>
      <p:bldP spid="85" grpId="0"/>
      <p:bldP spid="86" grpId="0" animBg="1"/>
      <p:bldP spid="87" grpId="0" animBg="1"/>
      <p:bldP spid="88" grpId="0"/>
      <p:bldP spid="89" grpId="0"/>
      <p:bldP spid="90" grpId="0"/>
      <p:bldP spid="91" grpId="0"/>
      <p:bldP spid="92" grpId="0"/>
      <p:bldP spid="93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227</TotalTime>
  <Words>122</Words>
  <Application>Microsoft Office PowerPoint</Application>
  <PresentationFormat>Breedbeeld</PresentationFormat>
  <Paragraphs>89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11</cp:revision>
  <dcterms:created xsi:type="dcterms:W3CDTF">2019-02-04T15:44:22Z</dcterms:created>
  <dcterms:modified xsi:type="dcterms:W3CDTF">2019-02-05T11:25:10Z</dcterms:modified>
</cp:coreProperties>
</file>