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28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06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84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065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634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589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3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29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69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8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58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C2FE-F5EC-455E-BDFB-94DFA13772EF}" type="datetimeFigureOut">
              <a:rPr lang="nl-NL" smtClean="0"/>
              <a:t>7-2-2018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3032-EDB8-43D5-85B3-5912D3D48E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84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5672769-7B9E-4D6D-953F-A5029A62533F}"/>
              </a:ext>
            </a:extLst>
          </p:cNvPr>
          <p:cNvSpPr txBox="1"/>
          <p:nvPr/>
        </p:nvSpPr>
        <p:spPr>
          <a:xfrm>
            <a:off x="316523" y="50116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31D6A1E-5949-4E6B-87C0-1853ACFEF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47" y="998206"/>
            <a:ext cx="6046927" cy="2564892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8A93A90B-B75B-42F3-85A2-34F0077F3C2E}"/>
              </a:ext>
            </a:extLst>
          </p:cNvPr>
          <p:cNvCxnSpPr/>
          <p:nvPr/>
        </p:nvCxnSpPr>
        <p:spPr>
          <a:xfrm>
            <a:off x="6969760" y="805166"/>
            <a:ext cx="0" cy="31978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1FC0F4B9-74F8-4DA2-ABF0-D118DEBD32F0}"/>
              </a:ext>
            </a:extLst>
          </p:cNvPr>
          <p:cNvSpPr txBox="1"/>
          <p:nvPr/>
        </p:nvSpPr>
        <p:spPr>
          <a:xfrm>
            <a:off x="7120947" y="1503680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C9DFD71-EFED-45E0-93BF-8C1A078B481C}"/>
                  </a:ext>
                </a:extLst>
              </p:cNvPr>
              <p:cNvSpPr txBox="1"/>
              <p:nvPr/>
            </p:nvSpPr>
            <p:spPr>
              <a:xfrm>
                <a:off x="8171106" y="1549846"/>
                <a:ext cx="623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2C9DFD71-EFED-45E0-93BF-8C1A078B4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106" y="1549846"/>
                <a:ext cx="623504" cy="276999"/>
              </a:xfrm>
              <a:prstGeom prst="rect">
                <a:avLst/>
              </a:prstGeom>
              <a:blipFill>
                <a:blip r:embed="rId3"/>
                <a:stretch>
                  <a:fillRect l="-2913" t="-4348" r="-291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F33B53E-8426-4C30-9DD5-7D121EC49D97}"/>
                  </a:ext>
                </a:extLst>
              </p:cNvPr>
              <p:cNvSpPr txBox="1"/>
              <p:nvPr/>
            </p:nvSpPr>
            <p:spPr>
              <a:xfrm>
                <a:off x="8818880" y="1549845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=1048576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4F33B53E-8426-4C30-9DD5-7D121EC49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8880" y="1549845"/>
                <a:ext cx="1187826" cy="276999"/>
              </a:xfrm>
              <a:prstGeom prst="rect">
                <a:avLst/>
              </a:prstGeom>
              <a:blipFill>
                <a:blip r:embed="rId4"/>
                <a:stretch>
                  <a:fillRect l="-2051" r="-512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7D72781D-1327-489E-B5AB-DD8121C84F20}"/>
              </a:ext>
            </a:extLst>
          </p:cNvPr>
          <p:cNvSpPr txBox="1"/>
          <p:nvPr/>
        </p:nvSpPr>
        <p:spPr>
          <a:xfrm>
            <a:off x="7120947" y="2258546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C7AC679-DCFF-4294-B6C4-8072DEB3A5DD}"/>
                  </a:ext>
                </a:extLst>
              </p:cNvPr>
              <p:cNvSpPr txBox="1"/>
              <p:nvPr/>
            </p:nvSpPr>
            <p:spPr>
              <a:xfrm>
                <a:off x="8182328" y="2213149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C7AC679-DCFF-4294-B6C4-8072DEB3A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328" y="2213149"/>
                <a:ext cx="772968" cy="460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01E005-6AB4-41DC-876E-85730F9192B6}"/>
                  </a:ext>
                </a:extLst>
              </p:cNvPr>
              <p:cNvSpPr txBox="1"/>
              <p:nvPr/>
            </p:nvSpPr>
            <p:spPr>
              <a:xfrm>
                <a:off x="8965456" y="2314872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=15504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A801E005-6AB4-41DC-876E-85730F919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5456" y="2314872"/>
                <a:ext cx="931345" cy="276999"/>
              </a:xfrm>
              <a:prstGeom prst="rect">
                <a:avLst/>
              </a:prstGeom>
              <a:blipFill>
                <a:blip r:embed="rId6"/>
                <a:stretch>
                  <a:fillRect l="-2632" r="-657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2E19DBE-D86C-4EED-9BB3-5630DCADD22A}"/>
              </a:ext>
            </a:extLst>
          </p:cNvPr>
          <p:cNvCxnSpPr/>
          <p:nvPr/>
        </p:nvCxnSpPr>
        <p:spPr>
          <a:xfrm>
            <a:off x="771647" y="3952240"/>
            <a:ext cx="61981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7FB705B-59BD-4CE5-9B06-6E2F27124D37}"/>
              </a:ext>
            </a:extLst>
          </p:cNvPr>
          <p:cNvCxnSpPr/>
          <p:nvPr/>
        </p:nvCxnSpPr>
        <p:spPr>
          <a:xfrm>
            <a:off x="4622800" y="2404103"/>
            <a:ext cx="19202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8C36BC28-1323-49FE-8EB1-74B65FC8E806}"/>
              </a:ext>
            </a:extLst>
          </p:cNvPr>
          <p:cNvCxnSpPr>
            <a:cxnSpLocks/>
          </p:cNvCxnSpPr>
          <p:nvPr/>
        </p:nvCxnSpPr>
        <p:spPr>
          <a:xfrm>
            <a:off x="1076960" y="2673275"/>
            <a:ext cx="10972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CD2880E2-F7DE-40D1-B012-D9BDB61C9957}"/>
              </a:ext>
            </a:extLst>
          </p:cNvPr>
          <p:cNvSpPr txBox="1"/>
          <p:nvPr/>
        </p:nvSpPr>
        <p:spPr>
          <a:xfrm>
            <a:off x="771647" y="43688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2EE6D21-7ED9-444A-A735-C2A52A3C1C5B}"/>
                  </a:ext>
                </a:extLst>
              </p:cNvPr>
              <p:cNvSpPr txBox="1"/>
              <p:nvPr/>
            </p:nvSpPr>
            <p:spPr>
              <a:xfrm>
                <a:off x="1124629" y="4414966"/>
                <a:ext cx="1501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80%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van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20 :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D2EE6D21-7ED9-444A-A735-C2A52A3C1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629" y="4414966"/>
                <a:ext cx="1501180" cy="276999"/>
              </a:xfrm>
              <a:prstGeom prst="rect">
                <a:avLst/>
              </a:prstGeom>
              <a:blipFill>
                <a:blip r:embed="rId7"/>
                <a:stretch>
                  <a:fillRect l="-2429" r="-810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FE2A9CC-C994-4846-BDAE-9FAF382318C4}"/>
                  </a:ext>
                </a:extLst>
              </p:cNvPr>
              <p:cNvSpPr txBox="1"/>
              <p:nvPr/>
            </p:nvSpPr>
            <p:spPr>
              <a:xfrm>
                <a:off x="2773680" y="4414965"/>
                <a:ext cx="1340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FE2A9CC-C994-4846-BDAE-9FAF38231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680" y="4414965"/>
                <a:ext cx="1340110" cy="276999"/>
              </a:xfrm>
              <a:prstGeom prst="rect">
                <a:avLst/>
              </a:prstGeom>
              <a:blipFill>
                <a:blip r:embed="rId8"/>
                <a:stretch>
                  <a:fillRect l="-3636" r="-363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E8A13353-2444-4CCF-9D11-5BCC7A3649BB}"/>
              </a:ext>
            </a:extLst>
          </p:cNvPr>
          <p:cNvSpPr txBox="1"/>
          <p:nvPr/>
        </p:nvSpPr>
        <p:spPr>
          <a:xfrm>
            <a:off x="4113790" y="4364667"/>
            <a:ext cx="620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, dus de kandidaat moet minstens 16 vragen juist beantwoorden.</a:t>
            </a:r>
          </a:p>
        </p:txBody>
      </p: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677996AE-A495-4898-AC3F-F69A5DC474C4}"/>
              </a:ext>
            </a:extLst>
          </p:cNvPr>
          <p:cNvCxnSpPr>
            <a:cxnSpLocks/>
          </p:cNvCxnSpPr>
          <p:nvPr/>
        </p:nvCxnSpPr>
        <p:spPr>
          <a:xfrm>
            <a:off x="6470707" y="4704714"/>
            <a:ext cx="23442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ballon: rechthoek met afgeronde hoeken 26">
            <a:extLst>
              <a:ext uri="{FF2B5EF4-FFF2-40B4-BE49-F238E27FC236}">
                <a16:creationId xmlns:a16="http://schemas.microsoft.com/office/drawing/2014/main" id="{C709A7BD-134E-4AC9-BD59-ABE1230FCE3F}"/>
              </a:ext>
            </a:extLst>
          </p:cNvPr>
          <p:cNvSpPr/>
          <p:nvPr/>
        </p:nvSpPr>
        <p:spPr>
          <a:xfrm>
            <a:off x="7344103" y="3645808"/>
            <a:ext cx="2068690" cy="528320"/>
          </a:xfrm>
          <a:prstGeom prst="wedgeRoundRectCallout">
            <a:avLst>
              <a:gd name="adj1" fmla="val -49318"/>
              <a:gd name="adj2" fmla="val 9711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16, 17, 18, 19, 20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3FBF907-32C0-4A67-AA19-01B425AA0799}"/>
              </a:ext>
            </a:extLst>
          </p:cNvPr>
          <p:cNvSpPr txBox="1"/>
          <p:nvPr/>
        </p:nvSpPr>
        <p:spPr>
          <a:xfrm>
            <a:off x="948138" y="515469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661611A-A13B-4105-81CA-8B61B9BCFB75}"/>
                  </a:ext>
                </a:extLst>
              </p:cNvPr>
              <p:cNvSpPr txBox="1"/>
              <p:nvPr/>
            </p:nvSpPr>
            <p:spPr>
              <a:xfrm>
                <a:off x="1711360" y="5109171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661611A-A13B-4105-81CA-8B61B9BCFB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360" y="5109171"/>
                <a:ext cx="772968" cy="46012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283EFC-50F4-47C1-A868-C43B8D667AB9}"/>
                  </a:ext>
                </a:extLst>
              </p:cNvPr>
              <p:cNvSpPr txBox="1"/>
              <p:nvPr/>
            </p:nvSpPr>
            <p:spPr>
              <a:xfrm>
                <a:off x="2500230" y="5122899"/>
                <a:ext cx="747320" cy="4609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7A283EFC-50F4-47C1-A868-C43B8D667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230" y="5122899"/>
                <a:ext cx="747320" cy="4609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DE2033C-955C-4727-958E-936B8FAB3D04}"/>
                  </a:ext>
                </a:extLst>
              </p:cNvPr>
              <p:cNvSpPr txBox="1"/>
              <p:nvPr/>
            </p:nvSpPr>
            <p:spPr>
              <a:xfrm>
                <a:off x="3247550" y="5120043"/>
                <a:ext cx="74732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DE2033C-955C-4727-958E-936B8FAB3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550" y="5120043"/>
                <a:ext cx="747320" cy="46192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12524B8-8BDB-4FB8-B48C-EC8A52233543}"/>
                  </a:ext>
                </a:extLst>
              </p:cNvPr>
              <p:cNvSpPr txBox="1"/>
              <p:nvPr/>
            </p:nvSpPr>
            <p:spPr>
              <a:xfrm>
                <a:off x="3977950" y="5118148"/>
                <a:ext cx="74732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12524B8-8BDB-4FB8-B48C-EC8A522335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950" y="5118148"/>
                <a:ext cx="747320" cy="46192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084A9C16-7DF4-4FBF-80F4-B21A9C0ECA03}"/>
                  </a:ext>
                </a:extLst>
              </p:cNvPr>
              <p:cNvSpPr txBox="1"/>
              <p:nvPr/>
            </p:nvSpPr>
            <p:spPr>
              <a:xfrm>
                <a:off x="4708350" y="5122899"/>
                <a:ext cx="74732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084A9C16-7DF4-4FBF-80F4-B21A9C0ECA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350" y="5122899"/>
                <a:ext cx="747320" cy="4619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6BB0E66-E1EB-4332-8A57-CD44771D9EAB}"/>
                  </a:ext>
                </a:extLst>
              </p:cNvPr>
              <p:cNvSpPr txBox="1"/>
              <p:nvPr/>
            </p:nvSpPr>
            <p:spPr>
              <a:xfrm>
                <a:off x="1711360" y="5802080"/>
                <a:ext cx="31883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=4845+1140+190+20+1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6BB0E66-E1EB-4332-8A57-CD44771D9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360" y="5802080"/>
                <a:ext cx="3188373" cy="276999"/>
              </a:xfrm>
              <a:prstGeom prst="rect">
                <a:avLst/>
              </a:prstGeom>
              <a:blipFill>
                <a:blip r:embed="rId14"/>
                <a:stretch>
                  <a:fillRect l="-382" r="-11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F571C8C-1C9F-4E66-9343-7D250B2BE6F8}"/>
                  </a:ext>
                </a:extLst>
              </p:cNvPr>
              <p:cNvSpPr txBox="1"/>
              <p:nvPr/>
            </p:nvSpPr>
            <p:spPr>
              <a:xfrm>
                <a:off x="1711360" y="6296339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=6196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F571C8C-1C9F-4E66-9343-7D250B2BE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360" y="6296339"/>
                <a:ext cx="803105" cy="276999"/>
              </a:xfrm>
              <a:prstGeom prst="rect">
                <a:avLst/>
              </a:prstGeom>
              <a:blipFill>
                <a:blip r:embed="rId15"/>
                <a:stretch>
                  <a:fillRect l="-3053" r="-687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9E2396B5-0315-4212-940D-9E4BAA5F4532}"/>
              </a:ext>
            </a:extLst>
          </p:cNvPr>
          <p:cNvCxnSpPr>
            <a:cxnSpLocks/>
          </p:cNvCxnSpPr>
          <p:nvPr/>
        </p:nvCxnSpPr>
        <p:spPr>
          <a:xfrm>
            <a:off x="5845025" y="4968240"/>
            <a:ext cx="0" cy="146659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C1C0A0F-1796-4A98-BB7F-F3A9190BF72F}"/>
                  </a:ext>
                </a:extLst>
              </p:cNvPr>
              <p:cNvSpPr txBox="1"/>
              <p:nvPr/>
            </p:nvSpPr>
            <p:spPr>
              <a:xfrm>
                <a:off x="5973356" y="4941927"/>
                <a:ext cx="4407489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totaal aantal manieren om het formulier </a:t>
                </a:r>
                <a:br>
                  <a:rPr lang="nl-NL" dirty="0"/>
                </a:br>
                <a:r>
                  <a:rPr lang="nl-NL" dirty="0"/>
                  <a:t>in te vullen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=1048576</m:t>
                    </m:r>
                  </m:oMath>
                </a14:m>
                <a:r>
                  <a:rPr lang="nl-NL" dirty="0"/>
                  <a:t>   (zie a)</a:t>
                </a:r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CC1C0A0F-1796-4A98-BB7F-F3A9190B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356" y="4941927"/>
                <a:ext cx="4407489" cy="669992"/>
              </a:xfrm>
              <a:prstGeom prst="rect">
                <a:avLst/>
              </a:prstGeom>
              <a:blipFill>
                <a:blip r:embed="rId16"/>
                <a:stretch>
                  <a:fillRect l="-1245" t="-5455" r="-138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E1E97A08-625F-4CBD-80F4-E2848111AE34}"/>
                  </a:ext>
                </a:extLst>
              </p:cNvPr>
              <p:cNvSpPr txBox="1"/>
              <p:nvPr/>
            </p:nvSpPr>
            <p:spPr>
              <a:xfrm>
                <a:off x="6147924" y="5794521"/>
                <a:ext cx="2574423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6169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1048576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E1E97A08-625F-4CBD-80F4-E2848111A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924" y="5794521"/>
                <a:ext cx="2574423" cy="52046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01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1" grpId="0"/>
      <p:bldP spid="22" grpId="0"/>
      <p:bldP spid="23" grpId="0"/>
      <p:bldP spid="24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20</TotalTime>
  <Words>77</Words>
  <Application>Microsoft Office PowerPoint</Application>
  <PresentationFormat>Breedbeeld</PresentationFormat>
  <Paragraphs>22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2018-02-07T13:38:40Z</dcterms:created>
  <dcterms:modified xsi:type="dcterms:W3CDTF">2018-02-07T13:58:45Z</dcterms:modified>
</cp:coreProperties>
</file>