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540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17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4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848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073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546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072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19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2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804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062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6BF3C-5B1B-4CA4-A769-FFA4AC243777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C74F1-5113-418F-8087-6FA5F1FF16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39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5293B9-30EC-4F39-9382-4347D595B661}"/>
              </a:ext>
            </a:extLst>
          </p:cNvPr>
          <p:cNvSpPr txBox="1"/>
          <p:nvPr/>
        </p:nvSpPr>
        <p:spPr>
          <a:xfrm>
            <a:off x="395653" y="52753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F5E06F0-6C30-4B97-AEA5-1AE72CFEB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93" y="1027409"/>
            <a:ext cx="5036515" cy="229285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3FF44DF-491A-4D0C-903B-F60E891F0D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898" y="1027409"/>
            <a:ext cx="2143125" cy="2228850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CCE5CB24-DFE6-4467-A225-287F698933AA}"/>
              </a:ext>
            </a:extLst>
          </p:cNvPr>
          <p:cNvSpPr txBox="1"/>
          <p:nvPr/>
        </p:nvSpPr>
        <p:spPr>
          <a:xfrm>
            <a:off x="982929" y="352552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4BB9202-6C94-43F7-9D78-A65ACA42B0BA}"/>
                  </a:ext>
                </a:extLst>
              </p:cNvPr>
              <p:cNvSpPr txBox="1"/>
              <p:nvPr/>
            </p:nvSpPr>
            <p:spPr>
              <a:xfrm>
                <a:off x="1746151" y="3477333"/>
                <a:ext cx="644728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4BB9202-6C94-43F7-9D78-A65ACA42B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151" y="3477333"/>
                <a:ext cx="644728" cy="4657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8C92633-5128-4CE4-AE7C-7AEDDA91A5FA}"/>
                  </a:ext>
                </a:extLst>
              </p:cNvPr>
              <p:cNvSpPr txBox="1"/>
              <p:nvPr/>
            </p:nvSpPr>
            <p:spPr>
              <a:xfrm>
                <a:off x="4383626" y="3477333"/>
                <a:ext cx="644728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8C92633-5128-4CE4-AE7C-7AEDDA91A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626" y="3477333"/>
                <a:ext cx="644728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A144A83-073D-4B8C-AB37-BAF9787C56CE}"/>
                  </a:ext>
                </a:extLst>
              </p:cNvPr>
              <p:cNvSpPr txBox="1"/>
              <p:nvPr/>
            </p:nvSpPr>
            <p:spPr>
              <a:xfrm>
                <a:off x="2414083" y="3571685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A144A83-073D-4B8C-AB37-BAF9787C5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083" y="3571685"/>
                <a:ext cx="546625" cy="276999"/>
              </a:xfrm>
              <a:prstGeom prst="rect">
                <a:avLst/>
              </a:prstGeom>
              <a:blipFill>
                <a:blip r:embed="rId6"/>
                <a:stretch>
                  <a:fillRect l="-3333" r="-1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30CA8515-72E4-4AAA-961C-2BA947AF7FC5}"/>
              </a:ext>
            </a:extLst>
          </p:cNvPr>
          <p:cNvSpPr txBox="1"/>
          <p:nvPr/>
        </p:nvSpPr>
        <p:spPr>
          <a:xfrm>
            <a:off x="3650015" y="352359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30F8001-56DE-464E-87A5-E03A6602E88A}"/>
              </a:ext>
            </a:extLst>
          </p:cNvPr>
          <p:cNvSpPr txBox="1"/>
          <p:nvPr/>
        </p:nvSpPr>
        <p:spPr>
          <a:xfrm>
            <a:off x="3101608" y="352359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5178A51-6F27-4F50-BCEF-058BFCBEE3E4}"/>
                  </a:ext>
                </a:extLst>
              </p:cNvPr>
              <p:cNvSpPr txBox="1"/>
              <p:nvPr/>
            </p:nvSpPr>
            <p:spPr>
              <a:xfrm>
                <a:off x="5028354" y="3571685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5178A51-6F27-4F50-BCEF-058BFCBEE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354" y="3571685"/>
                <a:ext cx="546625" cy="276999"/>
              </a:xfrm>
              <a:prstGeom prst="rect">
                <a:avLst/>
              </a:prstGeom>
              <a:blipFill>
                <a:blip r:embed="rId7"/>
                <a:stretch>
                  <a:fillRect l="-4444" r="-8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Afbeelding 16">
            <a:extLst>
              <a:ext uri="{FF2B5EF4-FFF2-40B4-BE49-F238E27FC236}">
                <a16:creationId xmlns:a16="http://schemas.microsoft.com/office/drawing/2014/main" id="{B1817A18-41F6-4F5B-B24F-7A5AF2691A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31" y="4144347"/>
            <a:ext cx="5075377" cy="118917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BC21BC7-7F19-4EF6-9104-7B6B39E66F2E}"/>
              </a:ext>
            </a:extLst>
          </p:cNvPr>
          <p:cNvSpPr txBox="1"/>
          <p:nvPr/>
        </p:nvSpPr>
        <p:spPr>
          <a:xfrm>
            <a:off x="976912" y="562918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63D611F-2E20-405D-A033-BA0CE1D7B1E3}"/>
                  </a:ext>
                </a:extLst>
              </p:cNvPr>
              <p:cNvSpPr txBox="1"/>
              <p:nvPr/>
            </p:nvSpPr>
            <p:spPr>
              <a:xfrm>
                <a:off x="1740134" y="5581000"/>
                <a:ext cx="644728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63D611F-2E20-405D-A033-BA0CE1D7B1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134" y="5581000"/>
                <a:ext cx="644728" cy="4657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1C3B2AE-DC13-43FF-834C-D2FBEF0A45FA}"/>
                  </a:ext>
                </a:extLst>
              </p:cNvPr>
              <p:cNvSpPr txBox="1"/>
              <p:nvPr/>
            </p:nvSpPr>
            <p:spPr>
              <a:xfrm>
                <a:off x="2408066" y="5675352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1C3B2AE-DC13-43FF-834C-D2FBEF0A4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066" y="5675352"/>
                <a:ext cx="418384" cy="276999"/>
              </a:xfrm>
              <a:prstGeom prst="rect">
                <a:avLst/>
              </a:prstGeom>
              <a:blipFill>
                <a:blip r:embed="rId10"/>
                <a:stretch>
                  <a:fillRect l="-4348" r="-1304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9881407B-1F69-4D70-AF27-648142C616A3}"/>
                  </a:ext>
                </a:extLst>
              </p:cNvPr>
              <p:cNvSpPr txBox="1"/>
              <p:nvPr/>
            </p:nvSpPr>
            <p:spPr>
              <a:xfrm>
                <a:off x="4241386" y="5570293"/>
                <a:ext cx="644728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9881407B-1F69-4D70-AF27-648142C61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386" y="5570293"/>
                <a:ext cx="644728" cy="4657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>
            <a:extLst>
              <a:ext uri="{FF2B5EF4-FFF2-40B4-BE49-F238E27FC236}">
                <a16:creationId xmlns:a16="http://schemas.microsoft.com/office/drawing/2014/main" id="{DD86DAF3-9558-494A-9374-7322A2064026}"/>
              </a:ext>
            </a:extLst>
          </p:cNvPr>
          <p:cNvSpPr txBox="1"/>
          <p:nvPr/>
        </p:nvSpPr>
        <p:spPr>
          <a:xfrm>
            <a:off x="3507775" y="561655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B6E669DD-D871-4070-84A5-BDEEFF216FDD}"/>
              </a:ext>
            </a:extLst>
          </p:cNvPr>
          <p:cNvSpPr txBox="1"/>
          <p:nvPr/>
        </p:nvSpPr>
        <p:spPr>
          <a:xfrm>
            <a:off x="2959368" y="561655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D845D75-3890-4B79-A284-769CB44B57E3}"/>
                  </a:ext>
                </a:extLst>
              </p:cNvPr>
              <p:cNvSpPr txBox="1"/>
              <p:nvPr/>
            </p:nvSpPr>
            <p:spPr>
              <a:xfrm>
                <a:off x="4886114" y="5664645"/>
                <a:ext cx="418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5D845D75-3890-4B79-A284-769CB44B5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114" y="5664645"/>
                <a:ext cx="418383" cy="276999"/>
              </a:xfrm>
              <a:prstGeom prst="rect">
                <a:avLst/>
              </a:prstGeom>
              <a:blipFill>
                <a:blip r:embed="rId12"/>
                <a:stretch>
                  <a:fillRect l="-5882" r="-1470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4612C3D8-EB1D-4D4D-B613-C0DCD70C1D16}"/>
                  </a:ext>
                </a:extLst>
              </p:cNvPr>
              <p:cNvSpPr txBox="1"/>
              <p:nvPr/>
            </p:nvSpPr>
            <p:spPr>
              <a:xfrm>
                <a:off x="7179296" y="4262699"/>
                <a:ext cx="17969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6−6−6−6−4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4612C3D8-EB1D-4D4D-B613-C0DCD70C1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296" y="4262699"/>
                <a:ext cx="1796967" cy="276999"/>
              </a:xfrm>
              <a:prstGeom prst="rect">
                <a:avLst/>
              </a:prstGeom>
              <a:blipFill>
                <a:blip r:embed="rId13"/>
                <a:stretch>
                  <a:fillRect l="-2721" r="-27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45680FAB-D19F-4DA5-A206-6DE9FC90F7A6}"/>
                  </a:ext>
                </a:extLst>
              </p:cNvPr>
              <p:cNvSpPr txBox="1"/>
              <p:nvPr/>
            </p:nvSpPr>
            <p:spPr>
              <a:xfrm>
                <a:off x="7179296" y="4565012"/>
                <a:ext cx="17969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6−6−6−4−6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45680FAB-D19F-4DA5-A206-6DE9FC90F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296" y="4565012"/>
                <a:ext cx="1796967" cy="276999"/>
              </a:xfrm>
              <a:prstGeom prst="rect">
                <a:avLst/>
              </a:prstGeom>
              <a:blipFill>
                <a:blip r:embed="rId14"/>
                <a:stretch>
                  <a:fillRect l="-2721" r="-27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A0327058-E26C-4D0D-A366-387F955F899D}"/>
                  </a:ext>
                </a:extLst>
              </p:cNvPr>
              <p:cNvSpPr txBox="1"/>
              <p:nvPr/>
            </p:nvSpPr>
            <p:spPr>
              <a:xfrm>
                <a:off x="7179296" y="4867325"/>
                <a:ext cx="17969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6−6−4−6−6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A0327058-E26C-4D0D-A366-387F955F8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296" y="4867325"/>
                <a:ext cx="1796967" cy="276999"/>
              </a:xfrm>
              <a:prstGeom prst="rect">
                <a:avLst/>
              </a:prstGeom>
              <a:blipFill>
                <a:blip r:embed="rId15"/>
                <a:stretch>
                  <a:fillRect l="-2721" r="-27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E13D83E0-8B44-461A-B76E-4C6A1D9EB9A4}"/>
                  </a:ext>
                </a:extLst>
              </p:cNvPr>
              <p:cNvSpPr txBox="1"/>
              <p:nvPr/>
            </p:nvSpPr>
            <p:spPr>
              <a:xfrm>
                <a:off x="7179296" y="5169638"/>
                <a:ext cx="17969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6−4−6−6−6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E13D83E0-8B44-461A-B76E-4C6A1D9EB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296" y="5169638"/>
                <a:ext cx="1796967" cy="276999"/>
              </a:xfrm>
              <a:prstGeom prst="rect">
                <a:avLst/>
              </a:prstGeom>
              <a:blipFill>
                <a:blip r:embed="rId16"/>
                <a:stretch>
                  <a:fillRect l="-2721" r="-272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7E16C39-E218-4F6C-9889-44B96E357C54}"/>
                  </a:ext>
                </a:extLst>
              </p:cNvPr>
              <p:cNvSpPr txBox="1"/>
              <p:nvPr/>
            </p:nvSpPr>
            <p:spPr>
              <a:xfrm>
                <a:off x="7179296" y="5471952"/>
                <a:ext cx="17969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4−6−6−6−6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7E16C39-E218-4F6C-9889-44B96E357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296" y="5471952"/>
                <a:ext cx="1796967" cy="276999"/>
              </a:xfrm>
              <a:prstGeom prst="rect">
                <a:avLst/>
              </a:prstGeom>
              <a:blipFill>
                <a:blip r:embed="rId17"/>
                <a:stretch>
                  <a:fillRect l="-2721" r="-27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2AF7C60-33FC-4F86-92BD-9089ABACE210}"/>
                  </a:ext>
                </a:extLst>
              </p:cNvPr>
              <p:cNvSpPr txBox="1"/>
              <p:nvPr/>
            </p:nvSpPr>
            <p:spPr>
              <a:xfrm rot="10800000">
                <a:off x="8958779" y="4209631"/>
                <a:ext cx="422487" cy="162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2AF7C60-33FC-4F86-92BD-9089ABACE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8958779" y="4209631"/>
                <a:ext cx="422487" cy="162397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FF9AA236-2F42-4406-94BA-8FDBA547D2B4}"/>
              </a:ext>
            </a:extLst>
          </p:cNvPr>
          <p:cNvSpPr txBox="1"/>
          <p:nvPr/>
        </p:nvSpPr>
        <p:spPr>
          <a:xfrm>
            <a:off x="9503317" y="4806157"/>
            <a:ext cx="1744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 mogelijkheden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227A0B46-80F8-4C4B-A7EF-9B25F801D8AA}"/>
                  </a:ext>
                </a:extLst>
              </p:cNvPr>
              <p:cNvSpPr txBox="1"/>
              <p:nvPr/>
            </p:nvSpPr>
            <p:spPr>
              <a:xfrm rot="10800000">
                <a:off x="7887216" y="1059197"/>
                <a:ext cx="422487" cy="2165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227A0B46-80F8-4C4B-A7EF-9B25F801D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7887216" y="1059197"/>
                <a:ext cx="422487" cy="216527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kstvak 36">
            <a:extLst>
              <a:ext uri="{FF2B5EF4-FFF2-40B4-BE49-F238E27FC236}">
                <a16:creationId xmlns:a16="http://schemas.microsoft.com/office/drawing/2014/main" id="{5EB2B31E-3F22-4DDF-B110-C3BD5DB996A2}"/>
              </a:ext>
            </a:extLst>
          </p:cNvPr>
          <p:cNvSpPr txBox="1"/>
          <p:nvPr/>
        </p:nvSpPr>
        <p:spPr>
          <a:xfrm>
            <a:off x="8370667" y="1989172"/>
            <a:ext cx="186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 mogelijkheden</a:t>
            </a:r>
          </a:p>
        </p:txBody>
      </p:sp>
    </p:spTree>
    <p:extLst>
      <p:ext uri="{BB962C8B-B14F-4D97-AF65-F5344CB8AC3E}">
        <p14:creationId xmlns:p14="http://schemas.microsoft.com/office/powerpoint/2010/main" val="356002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9CA8211-66CE-427B-9AA7-2D1B00B0C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11" y="562839"/>
            <a:ext cx="4849978" cy="59070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6DB19740-B35A-406E-B381-C9BFFD56922E}"/>
                  </a:ext>
                </a:extLst>
              </p:cNvPr>
              <p:cNvSpPr txBox="1"/>
              <p:nvPr/>
            </p:nvSpPr>
            <p:spPr>
              <a:xfrm>
                <a:off x="883920" y="1706880"/>
                <a:ext cx="989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aantal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6DB19740-B35A-406E-B381-C9BFFD569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" y="1706880"/>
                <a:ext cx="989245" cy="369332"/>
              </a:xfrm>
              <a:prstGeom prst="rect">
                <a:avLst/>
              </a:prstGeom>
              <a:blipFill>
                <a:blip r:embed="rId3"/>
                <a:stretch>
                  <a:fillRect l="-493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3A13F85-B601-4B31-8772-6D7A8D2E160A}"/>
                  </a:ext>
                </a:extLst>
              </p:cNvPr>
              <p:cNvSpPr txBox="1"/>
              <p:nvPr/>
            </p:nvSpPr>
            <p:spPr>
              <a:xfrm>
                <a:off x="1788160" y="1706880"/>
                <a:ext cx="4505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( alle rangschikkingen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6−6−6−5−5</m:t>
                    </m:r>
                  </m:oMath>
                </a14:m>
                <a:r>
                  <a:rPr lang="nl-NL" dirty="0"/>
                  <a:t> )</a:t>
                </a:r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3A13F85-B601-4B31-8772-6D7A8D2E16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160" y="1706880"/>
                <a:ext cx="4505914" cy="369332"/>
              </a:xfrm>
              <a:prstGeom prst="rect">
                <a:avLst/>
              </a:prstGeom>
              <a:blipFill>
                <a:blip r:embed="rId4"/>
                <a:stretch>
                  <a:fillRect l="-1083" t="-8197" r="-27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A19CF4E4-6220-47C7-810F-6AB6E4D49CC1}"/>
                  </a:ext>
                </a:extLst>
              </p:cNvPr>
              <p:cNvSpPr txBox="1"/>
              <p:nvPr/>
            </p:nvSpPr>
            <p:spPr>
              <a:xfrm>
                <a:off x="6156960" y="1706880"/>
                <a:ext cx="46742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+  (alle rangschikkingen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6−6−6−6−4</m:t>
                    </m:r>
                  </m:oMath>
                </a14:m>
                <a:r>
                  <a:rPr lang="nl-NL" dirty="0"/>
                  <a:t> )</a:t>
                </a:r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A19CF4E4-6220-47C7-810F-6AB6E4D49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60" y="1706880"/>
                <a:ext cx="4674228" cy="369332"/>
              </a:xfrm>
              <a:prstGeom prst="rect">
                <a:avLst/>
              </a:prstGeom>
              <a:blipFill>
                <a:blip r:embed="rId5"/>
                <a:stretch>
                  <a:fillRect l="-1043" t="-8197" r="-13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C92EB5B-0721-41F8-B670-325E7C243220}"/>
                  </a:ext>
                </a:extLst>
              </p:cNvPr>
              <p:cNvSpPr txBox="1"/>
              <p:nvPr/>
            </p:nvSpPr>
            <p:spPr>
              <a:xfrm>
                <a:off x="1584960" y="2758440"/>
                <a:ext cx="5466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C92EB5B-0721-41F8-B670-325E7C2432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960" y="2758440"/>
                <a:ext cx="546623" cy="276999"/>
              </a:xfrm>
              <a:prstGeom prst="rect">
                <a:avLst/>
              </a:prstGeom>
              <a:blipFill>
                <a:blip r:embed="rId6"/>
                <a:stretch>
                  <a:fillRect l="-3333" r="-8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A88F9371-D913-42DC-A7BA-F7B8C3BC2F42}"/>
                  </a:ext>
                </a:extLst>
              </p:cNvPr>
              <p:cNvSpPr txBox="1"/>
              <p:nvPr/>
            </p:nvSpPr>
            <p:spPr>
              <a:xfrm rot="16200000">
                <a:off x="3824139" y="-103091"/>
                <a:ext cx="422487" cy="4330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A88F9371-D913-42DC-A7BA-F7B8C3BC2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824139" y="-103091"/>
                <a:ext cx="422487" cy="4330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7500E17-5EC7-496D-818C-C902257A8947}"/>
                  </a:ext>
                </a:extLst>
              </p:cNvPr>
              <p:cNvSpPr txBox="1"/>
              <p:nvPr/>
            </p:nvSpPr>
            <p:spPr>
              <a:xfrm rot="16200000">
                <a:off x="8398113" y="-103091"/>
                <a:ext cx="422487" cy="4330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17500E17-5EC7-496D-818C-C902257A8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398113" y="-103091"/>
                <a:ext cx="422487" cy="43304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7114438D-7E8A-4269-BF77-2EBCD28552A4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2131583" y="2273393"/>
            <a:ext cx="1903800" cy="465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13CE889B-DDA2-497B-BE6A-6C09D6871551}"/>
              </a:ext>
            </a:extLst>
          </p:cNvPr>
          <p:cNvCxnSpPr>
            <a:cxnSpLocks/>
          </p:cNvCxnSpPr>
          <p:nvPr/>
        </p:nvCxnSpPr>
        <p:spPr>
          <a:xfrm flipH="1">
            <a:off x="2630595" y="2273393"/>
            <a:ext cx="5863479" cy="6235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>
            <a:extLst>
              <a:ext uri="{FF2B5EF4-FFF2-40B4-BE49-F238E27FC236}">
                <a16:creationId xmlns:a16="http://schemas.microsoft.com/office/drawing/2014/main" id="{21C58844-7F6C-4581-8B99-D3434B09B703}"/>
              </a:ext>
            </a:extLst>
          </p:cNvPr>
          <p:cNvSpPr txBox="1"/>
          <p:nvPr/>
        </p:nvSpPr>
        <p:spPr>
          <a:xfrm>
            <a:off x="2469009" y="2297881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zie a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FF97801-1624-4F9A-BF22-178929FF51A6}"/>
              </a:ext>
            </a:extLst>
          </p:cNvPr>
          <p:cNvSpPr txBox="1"/>
          <p:nvPr/>
        </p:nvSpPr>
        <p:spPr>
          <a:xfrm>
            <a:off x="4914996" y="2585166"/>
            <a:ext cx="5212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zie 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4661D0C-F92B-4AB7-9D06-AA5B4E651E88}"/>
                  </a:ext>
                </a:extLst>
              </p:cNvPr>
              <p:cNvSpPr txBox="1"/>
              <p:nvPr/>
            </p:nvSpPr>
            <p:spPr>
              <a:xfrm>
                <a:off x="1596829" y="3520486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4661D0C-F92B-4AB7-9D06-AA5B4E651E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829" y="3520486"/>
                <a:ext cx="546625" cy="276999"/>
              </a:xfrm>
              <a:prstGeom prst="rect">
                <a:avLst/>
              </a:prstGeom>
              <a:blipFill>
                <a:blip r:embed="rId9"/>
                <a:stretch>
                  <a:fillRect l="-4444" r="-1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69836D1D-EADD-4F8F-A1BC-4B1817ABA628}"/>
                  </a:ext>
                </a:extLst>
              </p:cNvPr>
              <p:cNvSpPr/>
              <p:nvPr/>
            </p:nvSpPr>
            <p:spPr>
              <a:xfrm>
                <a:off x="2032459" y="2708277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69836D1D-EADD-4F8F-A1BC-4B1817ABA6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459" y="2708277"/>
                <a:ext cx="53893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61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26</TotalTime>
  <Words>118</Words>
  <Application>Microsoft Office PowerPoint</Application>
  <PresentationFormat>Breedbeeld</PresentationFormat>
  <Paragraphs>34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2018-02-07T13:10:17Z</dcterms:created>
  <dcterms:modified xsi:type="dcterms:W3CDTF">2018-02-07T13:36:35Z</dcterms:modified>
</cp:coreProperties>
</file>