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5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43B6-2681-4C69-935D-4BF7CDDBADBA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37E3A-FBB6-430F-8992-7F4F230080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3780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43B6-2681-4C69-935D-4BF7CDDBADBA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37E3A-FBB6-430F-8992-7F4F230080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0080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43B6-2681-4C69-935D-4BF7CDDBADBA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37E3A-FBB6-430F-8992-7F4F230080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9063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43B6-2681-4C69-935D-4BF7CDDBADBA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37E3A-FBB6-430F-8992-7F4F230080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8922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43B6-2681-4C69-935D-4BF7CDDBADBA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37E3A-FBB6-430F-8992-7F4F230080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614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43B6-2681-4C69-935D-4BF7CDDBADBA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37E3A-FBB6-430F-8992-7F4F230080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6977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43B6-2681-4C69-935D-4BF7CDDBADBA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37E3A-FBB6-430F-8992-7F4F230080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5520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43B6-2681-4C69-935D-4BF7CDDBADBA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37E3A-FBB6-430F-8992-7F4F230080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0285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43B6-2681-4C69-935D-4BF7CDDBADBA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37E3A-FBB6-430F-8992-7F4F230080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0178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43B6-2681-4C69-935D-4BF7CDDBADBA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37E3A-FBB6-430F-8992-7F4F230080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388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43B6-2681-4C69-935D-4BF7CDDBADBA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37E3A-FBB6-430F-8992-7F4F230080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2095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643B6-2681-4C69-935D-4BF7CDDBADBA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37E3A-FBB6-430F-8992-7F4F230080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9332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83A7C356-3205-4FCD-84D6-4A31F34C9CAE}"/>
              </a:ext>
            </a:extLst>
          </p:cNvPr>
          <p:cNvSpPr txBox="1"/>
          <p:nvPr/>
        </p:nvSpPr>
        <p:spPr>
          <a:xfrm>
            <a:off x="360484" y="492370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56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24856352-4A5B-4117-A961-7822575B91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471" y="1004036"/>
            <a:ext cx="4072738" cy="2199589"/>
          </a:xfrm>
          <a:prstGeom prst="rect">
            <a:avLst/>
          </a:prstGeom>
        </p:spPr>
      </p:pic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B27D4551-500C-467D-A173-B25AF185CD1C}"/>
              </a:ext>
            </a:extLst>
          </p:cNvPr>
          <p:cNvCxnSpPr/>
          <p:nvPr/>
        </p:nvCxnSpPr>
        <p:spPr>
          <a:xfrm>
            <a:off x="5486400" y="861702"/>
            <a:ext cx="0" cy="546797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kstvak 8">
            <a:extLst>
              <a:ext uri="{FF2B5EF4-FFF2-40B4-BE49-F238E27FC236}">
                <a16:creationId xmlns:a16="http://schemas.microsoft.com/office/drawing/2014/main" id="{5C13C436-8A82-4504-9A94-1CA64F20D20F}"/>
              </a:ext>
            </a:extLst>
          </p:cNvPr>
          <p:cNvSpPr txBox="1"/>
          <p:nvPr/>
        </p:nvSpPr>
        <p:spPr>
          <a:xfrm>
            <a:off x="5791200" y="1004036"/>
            <a:ext cx="1050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  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BD0DDE99-4660-47E8-AA64-0D38C3085ECF}"/>
                  </a:ext>
                </a:extLst>
              </p:cNvPr>
              <p:cNvSpPr txBox="1"/>
              <p:nvPr/>
            </p:nvSpPr>
            <p:spPr>
              <a:xfrm>
                <a:off x="6841359" y="958639"/>
                <a:ext cx="772968" cy="4601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BD0DDE99-4660-47E8-AA64-0D38C3085E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1359" y="958639"/>
                <a:ext cx="772968" cy="46012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9754987D-6757-4749-9DD9-39B7C94EE6FC}"/>
                  </a:ext>
                </a:extLst>
              </p:cNvPr>
              <p:cNvSpPr txBox="1"/>
              <p:nvPr/>
            </p:nvSpPr>
            <p:spPr>
              <a:xfrm>
                <a:off x="9763760" y="1050202"/>
                <a:ext cx="12201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( 10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nCr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8 )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9754987D-6757-4749-9DD9-39B7C94EE6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63760" y="1050202"/>
                <a:ext cx="1220142" cy="276999"/>
              </a:xfrm>
              <a:prstGeom prst="rect">
                <a:avLst/>
              </a:prstGeom>
              <a:blipFill>
                <a:blip r:embed="rId4"/>
                <a:stretch>
                  <a:fillRect l="-5000" t="-2174" r="-5500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406372F5-92B0-44B2-AC08-893102782ACC}"/>
                  </a:ext>
                </a:extLst>
              </p:cNvPr>
              <p:cNvSpPr txBox="1"/>
              <p:nvPr/>
            </p:nvSpPr>
            <p:spPr>
              <a:xfrm>
                <a:off x="7700492" y="1050201"/>
                <a:ext cx="546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406372F5-92B0-44B2-AC08-893102782A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0492" y="1050201"/>
                <a:ext cx="546625" cy="276999"/>
              </a:xfrm>
              <a:prstGeom prst="rect">
                <a:avLst/>
              </a:prstGeom>
              <a:blipFill>
                <a:blip r:embed="rId5"/>
                <a:stretch>
                  <a:fillRect l="-3333" r="-10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kstvak 12">
            <a:extLst>
              <a:ext uri="{FF2B5EF4-FFF2-40B4-BE49-F238E27FC236}">
                <a16:creationId xmlns:a16="http://schemas.microsoft.com/office/drawing/2014/main" id="{1E154D87-FA44-4BE7-B9F6-FE715829860F}"/>
              </a:ext>
            </a:extLst>
          </p:cNvPr>
          <p:cNvSpPr txBox="1"/>
          <p:nvPr/>
        </p:nvSpPr>
        <p:spPr>
          <a:xfrm>
            <a:off x="5791200" y="1846258"/>
            <a:ext cx="1061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  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1868CBB6-7BCE-4942-BCE6-FE2023645AD1}"/>
                  </a:ext>
                </a:extLst>
              </p:cNvPr>
              <p:cNvSpPr txBox="1"/>
              <p:nvPr/>
            </p:nvSpPr>
            <p:spPr>
              <a:xfrm>
                <a:off x="6852581" y="1800861"/>
                <a:ext cx="772968" cy="4601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1868CBB6-7BCE-4942-BCE6-FE2023645A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2581" y="1800861"/>
                <a:ext cx="772968" cy="46012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6AAD50F-017D-472F-B4A0-B5BD70F7E22A}"/>
                  </a:ext>
                </a:extLst>
              </p:cNvPr>
              <p:cNvSpPr txBox="1"/>
              <p:nvPr/>
            </p:nvSpPr>
            <p:spPr>
              <a:xfrm>
                <a:off x="7700492" y="1892424"/>
                <a:ext cx="6748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=252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6AAD50F-017D-472F-B4A0-B5BD70F7E2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0492" y="1892424"/>
                <a:ext cx="674865" cy="276999"/>
              </a:xfrm>
              <a:prstGeom prst="rect">
                <a:avLst/>
              </a:prstGeom>
              <a:blipFill>
                <a:blip r:embed="rId7"/>
                <a:stretch>
                  <a:fillRect l="-2703" r="-810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A5714A5F-BB83-493B-84ED-CA2C30AF7FED}"/>
                  </a:ext>
                </a:extLst>
              </p:cNvPr>
              <p:cNvSpPr txBox="1"/>
              <p:nvPr/>
            </p:nvSpPr>
            <p:spPr>
              <a:xfrm>
                <a:off x="9763760" y="1892424"/>
                <a:ext cx="11894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( 10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nCr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5 )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A5714A5F-BB83-493B-84ED-CA2C30AF7F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63760" y="1892424"/>
                <a:ext cx="1189428" cy="276999"/>
              </a:xfrm>
              <a:prstGeom prst="rect">
                <a:avLst/>
              </a:prstGeom>
              <a:blipFill>
                <a:blip r:embed="rId8"/>
                <a:stretch>
                  <a:fillRect l="-6667" t="-2174" r="-6667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kstvak 16">
            <a:extLst>
              <a:ext uri="{FF2B5EF4-FFF2-40B4-BE49-F238E27FC236}">
                <a16:creationId xmlns:a16="http://schemas.microsoft.com/office/drawing/2014/main" id="{1F51105F-E4B4-41BC-B0A9-BD6D0B90799E}"/>
              </a:ext>
            </a:extLst>
          </p:cNvPr>
          <p:cNvSpPr txBox="1"/>
          <p:nvPr/>
        </p:nvSpPr>
        <p:spPr>
          <a:xfrm>
            <a:off x="5805669" y="2647904"/>
            <a:ext cx="1037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  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76567F3A-098A-4B61-8970-5596FFF097CD}"/>
                  </a:ext>
                </a:extLst>
              </p:cNvPr>
              <p:cNvSpPr txBox="1"/>
              <p:nvPr/>
            </p:nvSpPr>
            <p:spPr>
              <a:xfrm>
                <a:off x="6836570" y="2688480"/>
                <a:ext cx="61856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76567F3A-098A-4B61-8970-5596FFF097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6570" y="2688480"/>
                <a:ext cx="618567" cy="276999"/>
              </a:xfrm>
              <a:prstGeom prst="rect">
                <a:avLst/>
              </a:prstGeom>
              <a:blipFill>
                <a:blip r:embed="rId9"/>
                <a:stretch>
                  <a:fillRect l="-2941" t="-4444" r="-2941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1D0F4CE3-F844-4300-AD2D-86DD9728413C}"/>
                  </a:ext>
                </a:extLst>
              </p:cNvPr>
              <p:cNvSpPr txBox="1"/>
              <p:nvPr/>
            </p:nvSpPr>
            <p:spPr>
              <a:xfrm>
                <a:off x="7521094" y="2687711"/>
                <a:ext cx="8031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=1024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1D0F4CE3-F844-4300-AD2D-86DD972841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1094" y="2687711"/>
                <a:ext cx="803105" cy="276999"/>
              </a:xfrm>
              <a:prstGeom prst="rect">
                <a:avLst/>
              </a:prstGeom>
              <a:blipFill>
                <a:blip r:embed="rId10"/>
                <a:stretch>
                  <a:fillRect l="-3030" r="-6061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hthoek 19">
            <a:extLst>
              <a:ext uri="{FF2B5EF4-FFF2-40B4-BE49-F238E27FC236}">
                <a16:creationId xmlns:a16="http://schemas.microsoft.com/office/drawing/2014/main" id="{01A896D1-DDCF-4BEF-9FD6-FE8D98D77AA1}"/>
              </a:ext>
            </a:extLst>
          </p:cNvPr>
          <p:cNvSpPr/>
          <p:nvPr/>
        </p:nvSpPr>
        <p:spPr>
          <a:xfrm>
            <a:off x="3756274" y="4502492"/>
            <a:ext cx="28448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87B8A89D-7346-4A35-8586-37EBD7891017}"/>
              </a:ext>
            </a:extLst>
          </p:cNvPr>
          <p:cNvSpPr/>
          <p:nvPr/>
        </p:nvSpPr>
        <p:spPr>
          <a:xfrm>
            <a:off x="3464216" y="4502492"/>
            <a:ext cx="28448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20026C71-A923-4E49-94BB-D99273CB2233}"/>
              </a:ext>
            </a:extLst>
          </p:cNvPr>
          <p:cNvSpPr/>
          <p:nvPr/>
        </p:nvSpPr>
        <p:spPr>
          <a:xfrm>
            <a:off x="3172159" y="4502492"/>
            <a:ext cx="28448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3" name="Rechthoek 22">
            <a:extLst>
              <a:ext uri="{FF2B5EF4-FFF2-40B4-BE49-F238E27FC236}">
                <a16:creationId xmlns:a16="http://schemas.microsoft.com/office/drawing/2014/main" id="{FD26770D-1517-4DFA-9C0D-94D4F0BBF39A}"/>
              </a:ext>
            </a:extLst>
          </p:cNvPr>
          <p:cNvSpPr/>
          <p:nvPr/>
        </p:nvSpPr>
        <p:spPr>
          <a:xfrm>
            <a:off x="2880102" y="4502492"/>
            <a:ext cx="28448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D76278C5-2EBF-4DA6-B50C-F744DCDEF559}"/>
              </a:ext>
            </a:extLst>
          </p:cNvPr>
          <p:cNvSpPr/>
          <p:nvPr/>
        </p:nvSpPr>
        <p:spPr>
          <a:xfrm>
            <a:off x="2588045" y="4502492"/>
            <a:ext cx="28448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5F77D2DC-8BB4-42F9-AB7C-8B3D7A50ABC0}"/>
              </a:ext>
            </a:extLst>
          </p:cNvPr>
          <p:cNvSpPr/>
          <p:nvPr/>
        </p:nvSpPr>
        <p:spPr>
          <a:xfrm>
            <a:off x="2295988" y="4502492"/>
            <a:ext cx="28448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350E331E-D3BE-43D8-8B70-0E34DC3920CD}"/>
              </a:ext>
            </a:extLst>
          </p:cNvPr>
          <p:cNvSpPr/>
          <p:nvPr/>
        </p:nvSpPr>
        <p:spPr>
          <a:xfrm>
            <a:off x="2003931" y="4502492"/>
            <a:ext cx="28448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7" name="Rechthoek 26">
            <a:extLst>
              <a:ext uri="{FF2B5EF4-FFF2-40B4-BE49-F238E27FC236}">
                <a16:creationId xmlns:a16="http://schemas.microsoft.com/office/drawing/2014/main" id="{121A1A7A-961F-4960-8B9D-E5A1039398DC}"/>
              </a:ext>
            </a:extLst>
          </p:cNvPr>
          <p:cNvSpPr/>
          <p:nvPr/>
        </p:nvSpPr>
        <p:spPr>
          <a:xfrm>
            <a:off x="1711874" y="4502492"/>
            <a:ext cx="28448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8" name="Rechthoek 27">
            <a:extLst>
              <a:ext uri="{FF2B5EF4-FFF2-40B4-BE49-F238E27FC236}">
                <a16:creationId xmlns:a16="http://schemas.microsoft.com/office/drawing/2014/main" id="{2F68A3C7-C153-4247-9AD5-C0D69E8C44AF}"/>
              </a:ext>
            </a:extLst>
          </p:cNvPr>
          <p:cNvSpPr/>
          <p:nvPr/>
        </p:nvSpPr>
        <p:spPr>
          <a:xfrm>
            <a:off x="1419817" y="4502492"/>
            <a:ext cx="28448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29" name="Rechthoek 28">
            <a:extLst>
              <a:ext uri="{FF2B5EF4-FFF2-40B4-BE49-F238E27FC236}">
                <a16:creationId xmlns:a16="http://schemas.microsoft.com/office/drawing/2014/main" id="{C8CEF5D2-CFD8-4407-BFC6-633EB2C12B79}"/>
              </a:ext>
            </a:extLst>
          </p:cNvPr>
          <p:cNvSpPr/>
          <p:nvPr/>
        </p:nvSpPr>
        <p:spPr>
          <a:xfrm>
            <a:off x="1127760" y="4502492"/>
            <a:ext cx="28448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K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A075730C-974A-46C0-B470-EE5904B7BEE0}"/>
                  </a:ext>
                </a:extLst>
              </p:cNvPr>
              <p:cNvSpPr txBox="1"/>
              <p:nvPr/>
            </p:nvSpPr>
            <p:spPr>
              <a:xfrm rot="16200000">
                <a:off x="2677577" y="3703326"/>
                <a:ext cx="422487" cy="24358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A075730C-974A-46C0-B470-EE5904B7BE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2677577" y="3703326"/>
                <a:ext cx="422487" cy="243586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9EEFF4FB-EA29-40C9-9FA1-2B652B840133}"/>
                  </a:ext>
                </a:extLst>
              </p:cNvPr>
              <p:cNvSpPr txBox="1"/>
              <p:nvPr/>
            </p:nvSpPr>
            <p:spPr>
              <a:xfrm rot="5400000">
                <a:off x="1271770" y="4095269"/>
                <a:ext cx="379463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9EEFF4FB-EA29-40C9-9FA1-2B652B8401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1271770" y="4095269"/>
                <a:ext cx="379463" cy="61786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kstvak 31">
            <a:extLst>
              <a:ext uri="{FF2B5EF4-FFF2-40B4-BE49-F238E27FC236}">
                <a16:creationId xmlns:a16="http://schemas.microsoft.com/office/drawing/2014/main" id="{367A71AF-C107-4B0D-A2D0-23A58890C06F}"/>
              </a:ext>
            </a:extLst>
          </p:cNvPr>
          <p:cNvSpPr txBox="1"/>
          <p:nvPr/>
        </p:nvSpPr>
        <p:spPr>
          <a:xfrm>
            <a:off x="526591" y="3841814"/>
            <a:ext cx="1786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beginnen met KK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94274BA4-B39A-4B09-A6AD-1EFBFCE320A4}"/>
              </a:ext>
            </a:extLst>
          </p:cNvPr>
          <p:cNvSpPr txBox="1"/>
          <p:nvPr/>
        </p:nvSpPr>
        <p:spPr>
          <a:xfrm>
            <a:off x="1153261" y="5121492"/>
            <a:ext cx="342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nog 8 plaatsen te kiezen uit K of M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F84E09D6-33B5-4CF1-B805-736AB96A8DC9}"/>
              </a:ext>
            </a:extLst>
          </p:cNvPr>
          <p:cNvSpPr txBox="1"/>
          <p:nvPr/>
        </p:nvSpPr>
        <p:spPr>
          <a:xfrm>
            <a:off x="5808395" y="3392972"/>
            <a:ext cx="1061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d)  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538CFF0B-ADED-4928-9393-1AA80084F5BC}"/>
                  </a:ext>
                </a:extLst>
              </p:cNvPr>
              <p:cNvSpPr txBox="1"/>
              <p:nvPr/>
            </p:nvSpPr>
            <p:spPr>
              <a:xfrm>
                <a:off x="6880392" y="3439138"/>
                <a:ext cx="5257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538CFF0B-ADED-4928-9393-1AA80084F5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0392" y="3439138"/>
                <a:ext cx="525721" cy="276999"/>
              </a:xfrm>
              <a:prstGeom prst="rect">
                <a:avLst/>
              </a:prstGeom>
              <a:blipFill>
                <a:blip r:embed="rId13"/>
                <a:stretch>
                  <a:fillRect l="-4651" t="-4348" r="-348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C23903F5-DC6E-483A-BF71-4632E6409EFB}"/>
                  </a:ext>
                </a:extLst>
              </p:cNvPr>
              <p:cNvSpPr txBox="1"/>
              <p:nvPr/>
            </p:nvSpPr>
            <p:spPr>
              <a:xfrm>
                <a:off x="7429740" y="3419904"/>
                <a:ext cx="6748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=256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C23903F5-DC6E-483A-BF71-4632E6409E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9740" y="3419904"/>
                <a:ext cx="674865" cy="276999"/>
              </a:xfrm>
              <a:prstGeom prst="rect">
                <a:avLst/>
              </a:prstGeom>
              <a:blipFill>
                <a:blip r:embed="rId14"/>
                <a:stretch>
                  <a:fillRect l="-3636" r="-9091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143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5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00"/>
                            </p:stCondLst>
                            <p:childTnLst>
                              <p:par>
                                <p:cTn id="9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500"/>
                            </p:stCondLst>
                            <p:childTnLst>
                              <p:par>
                                <p:cTn id="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000"/>
                            </p:stCondLst>
                            <p:childTnLst>
                              <p:par>
                                <p:cTn id="9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35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4000"/>
                            </p:stCondLst>
                            <p:childTnLst>
                              <p:par>
                                <p:cTn id="10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4500"/>
                            </p:stCondLst>
                            <p:childTnLst>
                              <p:par>
                                <p:cTn id="1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19</TotalTime>
  <Words>64</Words>
  <Application>Microsoft Office PowerPoint</Application>
  <PresentationFormat>Breedbeeld</PresentationFormat>
  <Paragraphs>29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3</cp:revision>
  <dcterms:created xsi:type="dcterms:W3CDTF">2018-02-07T12:47:07Z</dcterms:created>
  <dcterms:modified xsi:type="dcterms:W3CDTF">2018-02-07T13:06:38Z</dcterms:modified>
</cp:coreProperties>
</file>