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7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EAB3-4D27-4785-9C7A-E88A08516E8B}" type="datetimeFigureOut">
              <a:rPr lang="nl-NL" smtClean="0"/>
              <a:t>6-2-2018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008F-F078-4F70-A086-00A0376F7C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9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EAB3-4D27-4785-9C7A-E88A08516E8B}" type="datetimeFigureOut">
              <a:rPr lang="nl-NL" smtClean="0"/>
              <a:t>6-2-2018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008F-F078-4F70-A086-00A0376F7C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8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EAB3-4D27-4785-9C7A-E88A08516E8B}" type="datetimeFigureOut">
              <a:rPr lang="nl-NL" smtClean="0"/>
              <a:t>6-2-2018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008F-F078-4F70-A086-00A0376F7C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2193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EAB3-4D27-4785-9C7A-E88A08516E8B}" type="datetimeFigureOut">
              <a:rPr lang="nl-NL" smtClean="0"/>
              <a:t>6-2-2018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008F-F078-4F70-A086-00A0376F7C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005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EAB3-4D27-4785-9C7A-E88A08516E8B}" type="datetimeFigureOut">
              <a:rPr lang="nl-NL" smtClean="0"/>
              <a:t>6-2-2018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008F-F078-4F70-A086-00A0376F7C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49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EAB3-4D27-4785-9C7A-E88A08516E8B}" type="datetimeFigureOut">
              <a:rPr lang="nl-NL" smtClean="0"/>
              <a:t>6-2-2018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008F-F078-4F70-A086-00A0376F7C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232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EAB3-4D27-4785-9C7A-E88A08516E8B}" type="datetimeFigureOut">
              <a:rPr lang="nl-NL" smtClean="0"/>
              <a:t>6-2-2018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008F-F078-4F70-A086-00A0376F7C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849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EAB3-4D27-4785-9C7A-E88A08516E8B}" type="datetimeFigureOut">
              <a:rPr lang="nl-NL" smtClean="0"/>
              <a:t>6-2-2018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008F-F078-4F70-A086-00A0376F7C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56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EAB3-4D27-4785-9C7A-E88A08516E8B}" type="datetimeFigureOut">
              <a:rPr lang="nl-NL" smtClean="0"/>
              <a:t>6-2-2018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008F-F078-4F70-A086-00A0376F7C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436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EAB3-4D27-4785-9C7A-E88A08516E8B}" type="datetimeFigureOut">
              <a:rPr lang="nl-NL" smtClean="0"/>
              <a:t>6-2-2018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008F-F078-4F70-A086-00A0376F7C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88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EAB3-4D27-4785-9C7A-E88A08516E8B}" type="datetimeFigureOut">
              <a:rPr lang="nl-NL" smtClean="0"/>
              <a:t>6-2-2018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008F-F078-4F70-A086-00A0376F7C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701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2EAB3-4D27-4785-9C7A-E88A08516E8B}" type="datetimeFigureOut">
              <a:rPr lang="nl-NL" smtClean="0"/>
              <a:t>6-2-2018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4008F-F078-4F70-A086-00A0376F7C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6646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D7ECCC6-4D9F-457F-8E1A-0EB7DF145EAF}"/>
              </a:ext>
            </a:extLst>
          </p:cNvPr>
          <p:cNvSpPr txBox="1"/>
          <p:nvPr/>
        </p:nvSpPr>
        <p:spPr>
          <a:xfrm>
            <a:off x="334108" y="49236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306C99A-5990-4E2E-9BCD-8FDC27005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2" y="987782"/>
            <a:ext cx="8697316" cy="481111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AFB4BED5-0E06-496F-B047-9C9A7DDAC3FB}"/>
                  </a:ext>
                </a:extLst>
              </p:cNvPr>
              <p:cNvSpPr txBox="1"/>
              <p:nvPr/>
            </p:nvSpPr>
            <p:spPr>
              <a:xfrm>
                <a:off x="2296160" y="2656840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AFB4BED5-0E06-496F-B047-9C9A7DDAC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6160" y="2656840"/>
                <a:ext cx="190758" cy="276999"/>
              </a:xfrm>
              <a:prstGeom prst="rect">
                <a:avLst/>
              </a:prstGeom>
              <a:blipFill>
                <a:blip r:embed="rId3"/>
                <a:stretch>
                  <a:fillRect l="-32258" r="-2903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14F9CC5B-2DD0-4C94-A04A-4F6C6182614C}"/>
                  </a:ext>
                </a:extLst>
              </p:cNvPr>
              <p:cNvSpPr txBox="1"/>
              <p:nvPr/>
            </p:nvSpPr>
            <p:spPr>
              <a:xfrm>
                <a:off x="2296160" y="3832999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14F9CC5B-2DD0-4C94-A04A-4F6C61826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6160" y="3832999"/>
                <a:ext cx="190758" cy="276999"/>
              </a:xfrm>
              <a:prstGeom prst="rect">
                <a:avLst/>
              </a:prstGeom>
              <a:blipFill>
                <a:blip r:embed="rId4"/>
                <a:stretch>
                  <a:fillRect l="-32258" r="-2903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61D8011-C22C-4EFD-89D6-059F77D40C22}"/>
                  </a:ext>
                </a:extLst>
              </p:cNvPr>
              <p:cNvSpPr txBox="1"/>
              <p:nvPr/>
            </p:nvSpPr>
            <p:spPr>
              <a:xfrm>
                <a:off x="3342640" y="3825240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61D8011-C22C-4EFD-89D6-059F77D40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2640" y="3825240"/>
                <a:ext cx="190758" cy="276999"/>
              </a:xfrm>
              <a:prstGeom prst="rect">
                <a:avLst/>
              </a:prstGeom>
              <a:blipFill>
                <a:blip r:embed="rId5"/>
                <a:stretch>
                  <a:fillRect l="-28125" r="-2812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1DA5C4E4-F820-46A5-8091-5E7D5EC4CA3F}"/>
                  </a:ext>
                </a:extLst>
              </p:cNvPr>
              <p:cNvSpPr txBox="1"/>
              <p:nvPr/>
            </p:nvSpPr>
            <p:spPr>
              <a:xfrm>
                <a:off x="3342640" y="3535680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1DA5C4E4-F820-46A5-8091-5E7D5EC4CA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2640" y="3535680"/>
                <a:ext cx="190758" cy="276999"/>
              </a:xfrm>
              <a:prstGeom prst="rect">
                <a:avLst/>
              </a:prstGeom>
              <a:blipFill>
                <a:blip r:embed="rId6"/>
                <a:stretch>
                  <a:fillRect l="-28125" r="-2812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F03A5B0-CFE9-48FE-B0AF-E0CA9EA9038E}"/>
                  </a:ext>
                </a:extLst>
              </p:cNvPr>
              <p:cNvSpPr txBox="1"/>
              <p:nvPr/>
            </p:nvSpPr>
            <p:spPr>
              <a:xfrm>
                <a:off x="1418090" y="5351919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F03A5B0-CFE9-48FE-B0AF-E0CA9EA903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090" y="5351919"/>
                <a:ext cx="190758" cy="276999"/>
              </a:xfrm>
              <a:prstGeom prst="rect">
                <a:avLst/>
              </a:prstGeom>
              <a:blipFill>
                <a:blip r:embed="rId7"/>
                <a:stretch>
                  <a:fillRect l="-32258" r="-2903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666D689-F2A5-434D-A2EB-512B77E6436E}"/>
                  </a:ext>
                </a:extLst>
              </p:cNvPr>
              <p:cNvSpPr txBox="1"/>
              <p:nvPr/>
            </p:nvSpPr>
            <p:spPr>
              <a:xfrm>
                <a:off x="3616960" y="5074920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666D689-F2A5-434D-A2EB-512B77E64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960" y="5074920"/>
                <a:ext cx="190758" cy="276999"/>
              </a:xfrm>
              <a:prstGeom prst="rect">
                <a:avLst/>
              </a:prstGeom>
              <a:blipFill>
                <a:blip r:embed="rId5"/>
                <a:stretch>
                  <a:fillRect l="-28125" r="-2812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1F7330C7-AAE2-42E3-BB82-3AD3663BAAC9}"/>
                  </a:ext>
                </a:extLst>
              </p:cNvPr>
              <p:cNvSpPr txBox="1"/>
              <p:nvPr/>
            </p:nvSpPr>
            <p:spPr>
              <a:xfrm>
                <a:off x="4592320" y="5351918"/>
                <a:ext cx="301300" cy="2819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nl-NL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1F7330C7-AAE2-42E3-BB82-3AD3663BA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320" y="5351918"/>
                <a:ext cx="301300" cy="281937"/>
              </a:xfrm>
              <a:prstGeom prst="rect">
                <a:avLst/>
              </a:prstGeom>
              <a:blipFill>
                <a:blip r:embed="rId8"/>
                <a:stretch>
                  <a:fillRect l="-18000" t="-4348" r="-8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1CE8EC0C-84D7-408D-A7B0-0D0FE4B2F59A}"/>
                  </a:ext>
                </a:extLst>
              </p:cNvPr>
              <p:cNvSpPr txBox="1"/>
              <p:nvPr/>
            </p:nvSpPr>
            <p:spPr>
              <a:xfrm>
                <a:off x="4592320" y="5660398"/>
                <a:ext cx="703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𝟏𝟐𝟖</m:t>
                      </m:r>
                    </m:oMath>
                  </m:oMathPara>
                </a14:m>
                <a:endParaRPr lang="nl-NL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1CE8EC0C-84D7-408D-A7B0-0D0FE4B2F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320" y="5660398"/>
                <a:ext cx="703718" cy="276999"/>
              </a:xfrm>
              <a:prstGeom prst="rect">
                <a:avLst/>
              </a:prstGeom>
              <a:blipFill>
                <a:blip r:embed="rId9"/>
                <a:stretch>
                  <a:fillRect l="-2586" r="-862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1A0B2A7-CC8B-48BE-8FA0-C704BFE6D6D7}"/>
                  </a:ext>
                </a:extLst>
              </p:cNvPr>
              <p:cNvSpPr txBox="1"/>
              <p:nvPr/>
            </p:nvSpPr>
            <p:spPr>
              <a:xfrm>
                <a:off x="6776720" y="2566205"/>
                <a:ext cx="3316164" cy="4582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=21 </m:t>
                      </m:r>
                      <m:r>
                        <m:rPr>
                          <m:sty m:val="p"/>
                        </m:rPr>
                        <a:rPr lang="nl-NL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series</m:t>
                      </m:r>
                      <m:r>
                        <a:rPr lang="nl-NL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met</m:t>
                      </m:r>
                      <m:r>
                        <a:rPr lang="nl-NL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twee</m:t>
                      </m:r>
                      <m:r>
                        <a:rPr lang="nl-NL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keer</m:t>
                      </m:r>
                      <m:r>
                        <a:rPr lang="nl-NL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1A0B2A7-CC8B-48BE-8FA0-C704BFE6D6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720" y="2566205"/>
                <a:ext cx="3316164" cy="4582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16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</TotalTime>
  <Words>19</Words>
  <Application>Microsoft Office PowerPoint</Application>
  <PresentationFormat>Breedbeeld</PresentationFormat>
  <Paragraphs>10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</cp:revision>
  <dcterms:created xsi:type="dcterms:W3CDTF">2018-02-06T15:44:39Z</dcterms:created>
  <dcterms:modified xsi:type="dcterms:W3CDTF">2018-02-06T15:52:11Z</dcterms:modified>
</cp:coreProperties>
</file>