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39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DC54C-C51A-4924-BD66-82ABA3908F01}" type="datetimeFigureOut">
              <a:rPr lang="nl-NL" smtClean="0"/>
              <a:t>8-2-2018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AA838-150B-451D-97A0-7A032862713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69033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DC54C-C51A-4924-BD66-82ABA3908F01}" type="datetimeFigureOut">
              <a:rPr lang="nl-NL" smtClean="0"/>
              <a:t>8-2-2018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AA838-150B-451D-97A0-7A032862713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39638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DC54C-C51A-4924-BD66-82ABA3908F01}" type="datetimeFigureOut">
              <a:rPr lang="nl-NL" smtClean="0"/>
              <a:t>8-2-2018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AA838-150B-451D-97A0-7A032862713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724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DC54C-C51A-4924-BD66-82ABA3908F01}" type="datetimeFigureOut">
              <a:rPr lang="nl-NL" smtClean="0"/>
              <a:t>8-2-2018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AA838-150B-451D-97A0-7A032862713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1649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DC54C-C51A-4924-BD66-82ABA3908F01}" type="datetimeFigureOut">
              <a:rPr lang="nl-NL" smtClean="0"/>
              <a:t>8-2-2018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AA838-150B-451D-97A0-7A032862713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7252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DC54C-C51A-4924-BD66-82ABA3908F01}" type="datetimeFigureOut">
              <a:rPr lang="nl-NL" smtClean="0"/>
              <a:t>8-2-2018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AA838-150B-451D-97A0-7A032862713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77848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DC54C-C51A-4924-BD66-82ABA3908F01}" type="datetimeFigureOut">
              <a:rPr lang="nl-NL" smtClean="0"/>
              <a:t>8-2-2018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AA838-150B-451D-97A0-7A032862713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75289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DC54C-C51A-4924-BD66-82ABA3908F01}" type="datetimeFigureOut">
              <a:rPr lang="nl-NL" smtClean="0"/>
              <a:t>8-2-2018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AA838-150B-451D-97A0-7A032862713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23394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DC54C-C51A-4924-BD66-82ABA3908F01}" type="datetimeFigureOut">
              <a:rPr lang="nl-NL" smtClean="0"/>
              <a:t>8-2-2018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AA838-150B-451D-97A0-7A032862713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01184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DC54C-C51A-4924-BD66-82ABA3908F01}" type="datetimeFigureOut">
              <a:rPr lang="nl-NL" smtClean="0"/>
              <a:t>8-2-2018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AA838-150B-451D-97A0-7A032862713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08697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DC54C-C51A-4924-BD66-82ABA3908F01}" type="datetimeFigureOut">
              <a:rPr lang="nl-NL" smtClean="0"/>
              <a:t>8-2-2018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AA838-150B-451D-97A0-7A032862713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7293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1DC54C-C51A-4924-BD66-82ABA3908F01}" type="datetimeFigureOut">
              <a:rPr lang="nl-NL" smtClean="0"/>
              <a:t>8-2-2018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3AA838-150B-451D-97A0-7A032862713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2704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jp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412124" y="643944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53</a:t>
            </a: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806" y="1280591"/>
            <a:ext cx="6124651" cy="3482035"/>
          </a:xfrm>
          <a:prstGeom prst="rect">
            <a:avLst/>
          </a:prstGeom>
        </p:spPr>
      </p:pic>
      <p:cxnSp>
        <p:nvCxnSpPr>
          <p:cNvPr id="7" name="Rechte verbindingslijn 6"/>
          <p:cNvCxnSpPr/>
          <p:nvPr/>
        </p:nvCxnSpPr>
        <p:spPr>
          <a:xfrm>
            <a:off x="7225261" y="1229192"/>
            <a:ext cx="0" cy="362337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kstvak 7"/>
          <p:cNvSpPr txBox="1"/>
          <p:nvPr/>
        </p:nvSpPr>
        <p:spPr>
          <a:xfrm>
            <a:off x="7312028" y="1280591"/>
            <a:ext cx="10501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a)  aantal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kstvak 8"/>
              <p:cNvSpPr txBox="1"/>
              <p:nvPr/>
            </p:nvSpPr>
            <p:spPr>
              <a:xfrm>
                <a:off x="8362187" y="1219777"/>
                <a:ext cx="772968" cy="4601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60</m:t>
                              </m:r>
                            </m:e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9" name="Tekstvak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62187" y="1219777"/>
                <a:ext cx="772968" cy="46012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Rechte verbindingslijn met pijl 10"/>
          <p:cNvCxnSpPr/>
          <p:nvPr/>
        </p:nvCxnSpPr>
        <p:spPr>
          <a:xfrm flipV="1">
            <a:off x="6640643" y="2746614"/>
            <a:ext cx="978642" cy="716113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kstvak 11"/>
              <p:cNvSpPr txBox="1"/>
              <p:nvPr/>
            </p:nvSpPr>
            <p:spPr>
              <a:xfrm>
                <a:off x="7933766" y="2258731"/>
                <a:ext cx="239475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defecte exemplaren : 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6</m:t>
                    </m:r>
                  </m:oMath>
                </a14:m>
                <a:endParaRPr lang="nl-NL" dirty="0"/>
              </a:p>
            </p:txBody>
          </p:sp>
        </mc:Choice>
        <mc:Fallback xmlns="">
          <p:sp>
            <p:nvSpPr>
              <p:cNvPr id="12" name="Tekstvak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33766" y="2258731"/>
                <a:ext cx="2394758" cy="369332"/>
              </a:xfrm>
              <a:prstGeom prst="rect">
                <a:avLst/>
              </a:prstGeom>
              <a:blipFill>
                <a:blip r:embed="rId4"/>
                <a:stretch>
                  <a:fillRect l="-2036" t="-10000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kstvak 12"/>
          <p:cNvSpPr txBox="1"/>
          <p:nvPr/>
        </p:nvSpPr>
        <p:spPr>
          <a:xfrm>
            <a:off x="7965886" y="2746614"/>
            <a:ext cx="23875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werkende exemplaren: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kstvak 13"/>
              <p:cNvSpPr txBox="1"/>
              <p:nvPr/>
            </p:nvSpPr>
            <p:spPr>
              <a:xfrm>
                <a:off x="10293727" y="2792780"/>
                <a:ext cx="127118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60−6=54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4" name="Tekstvak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93727" y="2792780"/>
                <a:ext cx="1271182" cy="276999"/>
              </a:xfrm>
              <a:prstGeom prst="rect">
                <a:avLst/>
              </a:prstGeom>
              <a:blipFill>
                <a:blip r:embed="rId5"/>
                <a:stretch>
                  <a:fillRect l="-4327" r="-4327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kstvak 14"/>
              <p:cNvSpPr txBox="1"/>
              <p:nvPr/>
            </p:nvSpPr>
            <p:spPr>
              <a:xfrm>
                <a:off x="7742870" y="2258731"/>
                <a:ext cx="401777" cy="8842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/>
                            <m:e/>
                            <m:e/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5" name="Tekstvak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42870" y="2258731"/>
                <a:ext cx="401777" cy="88428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kstvak 16"/>
          <p:cNvSpPr txBox="1"/>
          <p:nvPr/>
        </p:nvSpPr>
        <p:spPr>
          <a:xfrm>
            <a:off x="7349053" y="3617914"/>
            <a:ext cx="10613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b)  aantal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kstvak 17"/>
              <p:cNvSpPr txBox="1"/>
              <p:nvPr/>
            </p:nvSpPr>
            <p:spPr>
              <a:xfrm>
                <a:off x="8380454" y="3536531"/>
                <a:ext cx="772968" cy="46570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54</m:t>
                              </m:r>
                            </m:e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8" name="Tekstvak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0454" y="3536531"/>
                <a:ext cx="772968" cy="46570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kstvak 18"/>
              <p:cNvSpPr txBox="1"/>
              <p:nvPr/>
            </p:nvSpPr>
            <p:spPr>
              <a:xfrm>
                <a:off x="9210045" y="1326757"/>
                <a:ext cx="105958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=487635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9" name="Tekstvak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10045" y="1326757"/>
                <a:ext cx="1059585" cy="276999"/>
              </a:xfrm>
              <a:prstGeom prst="rect">
                <a:avLst/>
              </a:prstGeom>
              <a:blipFill>
                <a:blip r:embed="rId8"/>
                <a:stretch>
                  <a:fillRect l="-2299" r="-5747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kstvak 19"/>
              <p:cNvSpPr txBox="1"/>
              <p:nvPr/>
            </p:nvSpPr>
            <p:spPr>
              <a:xfrm>
                <a:off x="9219049" y="3649090"/>
                <a:ext cx="105958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=316251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0" name="Tekstvak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19049" y="3649090"/>
                <a:ext cx="1059585" cy="276999"/>
              </a:xfrm>
              <a:prstGeom prst="rect">
                <a:avLst/>
              </a:prstGeom>
              <a:blipFill>
                <a:blip r:embed="rId9"/>
                <a:stretch>
                  <a:fillRect l="-1724" r="-5747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kstvak 20"/>
          <p:cNvSpPr txBox="1"/>
          <p:nvPr/>
        </p:nvSpPr>
        <p:spPr>
          <a:xfrm>
            <a:off x="841806" y="5383583"/>
            <a:ext cx="44843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c) Twee of meer (van de 4) betekent 2, 3 of 4 </a:t>
            </a:r>
          </a:p>
        </p:txBody>
      </p:sp>
      <p:sp>
        <p:nvSpPr>
          <p:cNvPr id="22" name="Tekstvak 21"/>
          <p:cNvSpPr txBox="1"/>
          <p:nvPr/>
        </p:nvSpPr>
        <p:spPr>
          <a:xfrm>
            <a:off x="5845122" y="5360513"/>
            <a:ext cx="76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aantal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kstvak 22"/>
              <p:cNvSpPr txBox="1"/>
              <p:nvPr/>
            </p:nvSpPr>
            <p:spPr>
              <a:xfrm>
                <a:off x="6626611" y="5309110"/>
                <a:ext cx="1295868" cy="46570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eqArr>
                        </m:e>
                      </m:d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54</m:t>
                              </m:r>
                            </m:e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3" name="Tekstvak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6611" y="5309110"/>
                <a:ext cx="1295868" cy="46570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kstvak 23"/>
              <p:cNvSpPr txBox="1"/>
              <p:nvPr/>
            </p:nvSpPr>
            <p:spPr>
              <a:xfrm>
                <a:off x="7922479" y="5311702"/>
                <a:ext cx="1270220" cy="46570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eqArr>
                        </m:e>
                      </m:d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4" name="Tekstvak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2479" y="5311702"/>
                <a:ext cx="1270220" cy="46570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kstvak 24"/>
              <p:cNvSpPr txBox="1"/>
              <p:nvPr/>
            </p:nvSpPr>
            <p:spPr>
              <a:xfrm>
                <a:off x="9175475" y="5294119"/>
                <a:ext cx="1270220" cy="46570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eqArr>
                        </m:e>
                      </m:d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54</m:t>
                              </m:r>
                            </m:e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5" name="Tekstvak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75475" y="5294119"/>
                <a:ext cx="1270220" cy="465705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Rechte verbindingslijn 31"/>
          <p:cNvCxnSpPr/>
          <p:nvPr/>
        </p:nvCxnSpPr>
        <p:spPr>
          <a:xfrm flipH="1">
            <a:off x="841806" y="4946756"/>
            <a:ext cx="6374275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kstvak 1">
                <a:extLst>
                  <a:ext uri="{FF2B5EF4-FFF2-40B4-BE49-F238E27FC236}">
                    <a16:creationId xmlns:a16="http://schemas.microsoft.com/office/drawing/2014/main" id="{EA51C63B-9C1B-440C-87DF-5CC6FD23134A}"/>
                  </a:ext>
                </a:extLst>
              </p:cNvPr>
              <p:cNvSpPr txBox="1"/>
              <p:nvPr/>
            </p:nvSpPr>
            <p:spPr>
              <a:xfrm>
                <a:off x="10598285" y="1326757"/>
                <a:ext cx="116884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( 60 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nCr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4)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" name="Tekstvak 1">
                <a:extLst>
                  <a:ext uri="{FF2B5EF4-FFF2-40B4-BE49-F238E27FC236}">
                    <a16:creationId xmlns:a16="http://schemas.microsoft.com/office/drawing/2014/main" id="{EA51C63B-9C1B-440C-87DF-5CC6FD2313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98285" y="1326757"/>
                <a:ext cx="1168846" cy="276999"/>
              </a:xfrm>
              <a:prstGeom prst="rect">
                <a:avLst/>
              </a:prstGeom>
              <a:blipFill>
                <a:blip r:embed="rId13"/>
                <a:stretch>
                  <a:fillRect l="-5236" t="-4444" r="-6283" b="-3555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9C71B261-14AF-4C56-8D8F-E8EA285AEFB1}"/>
                  </a:ext>
                </a:extLst>
              </p:cNvPr>
              <p:cNvSpPr txBox="1"/>
              <p:nvPr/>
            </p:nvSpPr>
            <p:spPr>
              <a:xfrm>
                <a:off x="10598285" y="3630883"/>
                <a:ext cx="113813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( 54 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nCr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4)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9C71B261-14AF-4C56-8D8F-E8EA285AEF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98285" y="3630883"/>
                <a:ext cx="1138132" cy="276999"/>
              </a:xfrm>
              <a:prstGeom prst="rect">
                <a:avLst/>
              </a:prstGeom>
              <a:blipFill>
                <a:blip r:embed="rId14"/>
                <a:stretch>
                  <a:fillRect l="-6989" t="-4444" r="-7527" b="-3555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Rechte verbindingslijn 5">
            <a:extLst>
              <a:ext uri="{FF2B5EF4-FFF2-40B4-BE49-F238E27FC236}">
                <a16:creationId xmlns:a16="http://schemas.microsoft.com/office/drawing/2014/main" id="{159A08DF-468A-43CB-A006-CF6B2DEBFF7A}"/>
              </a:ext>
            </a:extLst>
          </p:cNvPr>
          <p:cNvCxnSpPr>
            <a:cxnSpLocks/>
          </p:cNvCxnSpPr>
          <p:nvPr/>
        </p:nvCxnSpPr>
        <p:spPr>
          <a:xfrm>
            <a:off x="4278380" y="5704793"/>
            <a:ext cx="204665" cy="0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Rechte verbindingslijn 26">
            <a:extLst>
              <a:ext uri="{FF2B5EF4-FFF2-40B4-BE49-F238E27FC236}">
                <a16:creationId xmlns:a16="http://schemas.microsoft.com/office/drawing/2014/main" id="{0CD45D4C-317C-42A3-88D2-3B44D82677B3}"/>
              </a:ext>
            </a:extLst>
          </p:cNvPr>
          <p:cNvCxnSpPr>
            <a:cxnSpLocks/>
          </p:cNvCxnSpPr>
          <p:nvPr/>
        </p:nvCxnSpPr>
        <p:spPr>
          <a:xfrm>
            <a:off x="4518331" y="5701550"/>
            <a:ext cx="204665" cy="0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Rechte verbindingslijn 28">
            <a:extLst>
              <a:ext uri="{FF2B5EF4-FFF2-40B4-BE49-F238E27FC236}">
                <a16:creationId xmlns:a16="http://schemas.microsoft.com/office/drawing/2014/main" id="{14D6B776-EEE4-4005-9309-EEBDF658E5B1}"/>
              </a:ext>
            </a:extLst>
          </p:cNvPr>
          <p:cNvCxnSpPr>
            <a:cxnSpLocks/>
          </p:cNvCxnSpPr>
          <p:nvPr/>
        </p:nvCxnSpPr>
        <p:spPr>
          <a:xfrm>
            <a:off x="4946348" y="5701548"/>
            <a:ext cx="204665" cy="0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Rechte verbindingslijn 29">
            <a:extLst>
              <a:ext uri="{FF2B5EF4-FFF2-40B4-BE49-F238E27FC236}">
                <a16:creationId xmlns:a16="http://schemas.microsoft.com/office/drawing/2014/main" id="{D49A47B7-1DA1-41FC-8067-E4229F915F08}"/>
              </a:ext>
            </a:extLst>
          </p:cNvPr>
          <p:cNvCxnSpPr/>
          <p:nvPr/>
        </p:nvCxnSpPr>
        <p:spPr>
          <a:xfrm>
            <a:off x="5671226" y="4416357"/>
            <a:ext cx="1196502" cy="0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kstvak 30">
                <a:extLst>
                  <a:ext uri="{FF2B5EF4-FFF2-40B4-BE49-F238E27FC236}">
                    <a16:creationId xmlns:a16="http://schemas.microsoft.com/office/drawing/2014/main" id="{235E8A37-F24C-49C5-90E1-01BEF919D1AD}"/>
                  </a:ext>
                </a:extLst>
              </p:cNvPr>
              <p:cNvSpPr txBox="1"/>
              <p:nvPr/>
            </p:nvSpPr>
            <p:spPr>
              <a:xfrm>
                <a:off x="6641705" y="5945990"/>
                <a:ext cx="301364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=15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∙1431+20∙54+15∙1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1" name="Tekstvak 30">
                <a:extLst>
                  <a:ext uri="{FF2B5EF4-FFF2-40B4-BE49-F238E27FC236}">
                    <a16:creationId xmlns:a16="http://schemas.microsoft.com/office/drawing/2014/main" id="{235E8A37-F24C-49C5-90E1-01BEF919D1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1705" y="5945990"/>
                <a:ext cx="3013646" cy="276999"/>
              </a:xfrm>
              <a:prstGeom prst="rect">
                <a:avLst/>
              </a:prstGeom>
              <a:blipFill>
                <a:blip r:embed="rId15"/>
                <a:stretch>
                  <a:fillRect l="-405" r="-1417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kstvak 32">
                <a:extLst>
                  <a:ext uri="{FF2B5EF4-FFF2-40B4-BE49-F238E27FC236}">
                    <a16:creationId xmlns:a16="http://schemas.microsoft.com/office/drawing/2014/main" id="{DAD65BBD-0CAF-4CBF-B7F7-F930ABBAFB3E}"/>
                  </a:ext>
                </a:extLst>
              </p:cNvPr>
              <p:cNvSpPr txBox="1"/>
              <p:nvPr/>
            </p:nvSpPr>
            <p:spPr>
              <a:xfrm>
                <a:off x="6644865" y="6369988"/>
                <a:ext cx="93134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=22560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3" name="Tekstvak 32">
                <a:extLst>
                  <a:ext uri="{FF2B5EF4-FFF2-40B4-BE49-F238E27FC236}">
                    <a16:creationId xmlns:a16="http://schemas.microsoft.com/office/drawing/2014/main" id="{DAD65BBD-0CAF-4CBF-B7F7-F930ABBAFB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4865" y="6369988"/>
                <a:ext cx="931345" cy="276999"/>
              </a:xfrm>
              <a:prstGeom prst="rect">
                <a:avLst/>
              </a:prstGeom>
              <a:blipFill>
                <a:blip r:embed="rId16"/>
                <a:stretch>
                  <a:fillRect l="-1961" r="-5882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22157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9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500"/>
                            </p:stCondLst>
                            <p:childTnLst>
                              <p:par>
                                <p:cTn id="9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0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500"/>
                            </p:stCondLst>
                            <p:childTnLst>
                              <p:par>
                                <p:cTn id="1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2" grpId="0"/>
      <p:bldP spid="13" grpId="0"/>
      <p:bldP spid="14" grpId="0"/>
      <p:bldP spid="15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" grpId="0"/>
      <p:bldP spid="26" grpId="0"/>
      <p:bldP spid="31" grpId="0"/>
      <p:bldP spid="33" grpId="0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37</TotalTime>
  <Words>69</Words>
  <Application>Microsoft Office PowerPoint</Application>
  <PresentationFormat>Breedbeeld</PresentationFormat>
  <Paragraphs>20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Thema1</vt:lpstr>
      <vt:lpstr>PowerPoint-presentatie</vt:lpstr>
    </vt:vector>
  </TitlesOfParts>
  <Company>Stichting LVO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6</cp:revision>
  <dcterms:created xsi:type="dcterms:W3CDTF">2018-02-06T14:19:14Z</dcterms:created>
  <dcterms:modified xsi:type="dcterms:W3CDTF">2018-02-08T10:35:31Z</dcterms:modified>
</cp:coreProperties>
</file>