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02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710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4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101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68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989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94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4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88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713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482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0025A-8934-4E53-B55C-0A52FDC3BEBA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06CF-8C49-4205-A6A0-F6558F3FE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71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2.jp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jp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3.jpg"/><Relationship Id="rId9" Type="http://schemas.openxmlformats.org/officeDocument/2006/relationships/image" Target="../media/image18.jp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30.png"/><Relationship Id="rId3" Type="http://schemas.openxmlformats.org/officeDocument/2006/relationships/image" Target="../media/image2.jpg"/><Relationship Id="rId7" Type="http://schemas.openxmlformats.org/officeDocument/2006/relationships/image" Target="../media/image16.png"/><Relationship Id="rId12" Type="http://schemas.openxmlformats.org/officeDocument/2006/relationships/image" Target="../media/image2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8.png"/><Relationship Id="rId5" Type="http://schemas.openxmlformats.org/officeDocument/2006/relationships/image" Target="../media/image14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3.jpg"/><Relationship Id="rId9" Type="http://schemas.openxmlformats.org/officeDocument/2006/relationships/image" Target="../media/image26.jp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807147B-6A1D-4809-98A5-A05321DDF5E4}"/>
              </a:ext>
            </a:extLst>
          </p:cNvPr>
          <p:cNvSpPr txBox="1"/>
          <p:nvPr/>
        </p:nvSpPr>
        <p:spPr>
          <a:xfrm>
            <a:off x="465992" y="50995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6CC4D00-C556-4ED0-8654-A66048FD3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95" y="1045530"/>
            <a:ext cx="4539082" cy="139126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7155654-A92B-4057-9FF8-115DA30AD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035" y="1092165"/>
            <a:ext cx="5899252" cy="134462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0CF030A8-FCD9-40DE-9502-71BF79444D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226" y="2675770"/>
            <a:ext cx="4237787" cy="285887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2B752BCF-C9F6-4005-821D-E39D1AF0EF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95" y="2759586"/>
            <a:ext cx="4989881" cy="862736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53033EAD-B945-483C-93B1-F498724882E2}"/>
              </a:ext>
            </a:extLst>
          </p:cNvPr>
          <p:cNvSpPr txBox="1"/>
          <p:nvPr/>
        </p:nvSpPr>
        <p:spPr>
          <a:xfrm>
            <a:off x="718895" y="3945118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0A26255E-8829-43F8-97DF-DE3A9451F620}"/>
                  </a:ext>
                </a:extLst>
              </p:cNvPr>
              <p:cNvSpPr txBox="1"/>
              <p:nvPr/>
            </p:nvSpPr>
            <p:spPr>
              <a:xfrm>
                <a:off x="1482117" y="3991284"/>
                <a:ext cx="5354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0A26255E-8829-43F8-97DF-DE3A9451F6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117" y="3991284"/>
                <a:ext cx="535403" cy="276999"/>
              </a:xfrm>
              <a:prstGeom prst="rect">
                <a:avLst/>
              </a:prstGeom>
              <a:blipFill>
                <a:blip r:embed="rId6"/>
                <a:stretch>
                  <a:fillRect l="-3409" r="-227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hthoek 14">
                <a:extLst>
                  <a:ext uri="{FF2B5EF4-FFF2-40B4-BE49-F238E27FC236}">
                    <a16:creationId xmlns:a16="http://schemas.microsoft.com/office/drawing/2014/main" id="{DEB0DE99-0FF5-4170-815B-31D538739771}"/>
                  </a:ext>
                </a:extLst>
              </p:cNvPr>
              <p:cNvSpPr/>
              <p:nvPr/>
            </p:nvSpPr>
            <p:spPr>
              <a:xfrm>
                <a:off x="2265454" y="3852656"/>
                <a:ext cx="837409" cy="5542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Rechthoek 14">
                <a:extLst>
                  <a:ext uri="{FF2B5EF4-FFF2-40B4-BE49-F238E27FC236}">
                    <a16:creationId xmlns:a16="http://schemas.microsoft.com/office/drawing/2014/main" id="{DEB0DE99-0FF5-4170-815B-31D5387397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454" y="3852656"/>
                <a:ext cx="837409" cy="5542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hthoek 15">
                <a:extLst>
                  <a:ext uri="{FF2B5EF4-FFF2-40B4-BE49-F238E27FC236}">
                    <a16:creationId xmlns:a16="http://schemas.microsoft.com/office/drawing/2014/main" id="{10577056-1581-4D16-85FE-3BB8131EED07}"/>
                  </a:ext>
                </a:extLst>
              </p:cNvPr>
              <p:cNvSpPr/>
              <p:nvPr/>
            </p:nvSpPr>
            <p:spPr>
              <a:xfrm>
                <a:off x="2943807" y="3852656"/>
                <a:ext cx="592149" cy="552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Rechthoek 15">
                <a:extLst>
                  <a:ext uri="{FF2B5EF4-FFF2-40B4-BE49-F238E27FC236}">
                    <a16:creationId xmlns:a16="http://schemas.microsoft.com/office/drawing/2014/main" id="{10577056-1581-4D16-85FE-3BB8131EED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3807" y="3852656"/>
                <a:ext cx="592149" cy="5524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1B86077-E1AB-4F6C-B458-FC2E7A38BFDF}"/>
                  </a:ext>
                </a:extLst>
              </p:cNvPr>
              <p:cNvSpPr txBox="1"/>
              <p:nvPr/>
            </p:nvSpPr>
            <p:spPr>
              <a:xfrm>
                <a:off x="3475762" y="3966706"/>
                <a:ext cx="26353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∙120∙36=38880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1B86077-E1AB-4F6C-B458-FC2E7A38B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5762" y="3966706"/>
                <a:ext cx="2635337" cy="276999"/>
              </a:xfrm>
              <a:prstGeom prst="rect">
                <a:avLst/>
              </a:prstGeom>
              <a:blipFill>
                <a:blip r:embed="rId9"/>
                <a:stretch>
                  <a:fillRect l="-463" r="-208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22E0D13B-A9D9-4DD0-A75A-4CFE188CF6DD}"/>
                  </a:ext>
                </a:extLst>
              </p:cNvPr>
              <p:cNvSpPr/>
              <p:nvPr/>
            </p:nvSpPr>
            <p:spPr>
              <a:xfrm>
                <a:off x="1952646" y="3941321"/>
                <a:ext cx="4828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22E0D13B-A9D9-4DD0-A75A-4CFE188CF6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2646" y="3941321"/>
                <a:ext cx="48282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09ACBB5-8015-443F-91F4-B6E648DD2FF2}"/>
              </a:ext>
            </a:extLst>
          </p:cNvPr>
          <p:cNvCxnSpPr/>
          <p:nvPr/>
        </p:nvCxnSpPr>
        <p:spPr>
          <a:xfrm>
            <a:off x="6712527" y="1610591"/>
            <a:ext cx="2139631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B80F78E4-A43A-4CAA-9C1A-77CCB111DD2B}"/>
              </a:ext>
            </a:extLst>
          </p:cNvPr>
          <p:cNvCxnSpPr>
            <a:cxnSpLocks/>
          </p:cNvCxnSpPr>
          <p:nvPr/>
        </p:nvCxnSpPr>
        <p:spPr>
          <a:xfrm flipH="1">
            <a:off x="1791382" y="4268283"/>
            <a:ext cx="1" cy="1467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2D84734F-CF9F-4B2F-95EB-3B1543431053}"/>
              </a:ext>
            </a:extLst>
          </p:cNvPr>
          <p:cNvSpPr txBox="1"/>
          <p:nvPr/>
        </p:nvSpPr>
        <p:spPr>
          <a:xfrm>
            <a:off x="1325036" y="5728294"/>
            <a:ext cx="932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formaat</a:t>
            </a:r>
          </a:p>
        </p:txBody>
      </p:sp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D8C1FE9C-578E-4405-9E19-414621AF4CF7}"/>
              </a:ext>
            </a:extLst>
          </p:cNvPr>
          <p:cNvCxnSpPr>
            <a:cxnSpLocks/>
          </p:cNvCxnSpPr>
          <p:nvPr/>
        </p:nvCxnSpPr>
        <p:spPr>
          <a:xfrm flipH="1">
            <a:off x="2130821" y="4286867"/>
            <a:ext cx="1" cy="1115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662D68E7-80F3-44FC-9E9E-1678C76AFF5C}"/>
              </a:ext>
            </a:extLst>
          </p:cNvPr>
          <p:cNvSpPr txBox="1"/>
          <p:nvPr/>
        </p:nvSpPr>
        <p:spPr>
          <a:xfrm>
            <a:off x="2308997" y="503405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fruit</a:t>
            </a:r>
          </a:p>
        </p:txBody>
      </p: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E50FB285-E600-4886-9D81-4B230546DE8D}"/>
              </a:ext>
            </a:extLst>
          </p:cNvPr>
          <p:cNvCxnSpPr>
            <a:cxnSpLocks/>
          </p:cNvCxnSpPr>
          <p:nvPr/>
        </p:nvCxnSpPr>
        <p:spPr>
          <a:xfrm flipH="1">
            <a:off x="2621182" y="4444462"/>
            <a:ext cx="1" cy="557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467525C9-F47C-45B6-A02B-817E7AE04051}"/>
              </a:ext>
            </a:extLst>
          </p:cNvPr>
          <p:cNvSpPr txBox="1"/>
          <p:nvPr/>
        </p:nvSpPr>
        <p:spPr>
          <a:xfrm>
            <a:off x="1796657" y="5379114"/>
            <a:ext cx="71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zuivel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19603F21-CAE7-47C6-8380-6924CDA3534F}"/>
              </a:ext>
            </a:extLst>
          </p:cNvPr>
          <p:cNvSpPr txBox="1"/>
          <p:nvPr/>
        </p:nvSpPr>
        <p:spPr>
          <a:xfrm>
            <a:off x="2720398" y="4710311"/>
            <a:ext cx="103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groenten</a:t>
            </a:r>
          </a:p>
        </p:txBody>
      </p:sp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A01B7834-66FB-45F1-9BAA-51B193A3384F}"/>
              </a:ext>
            </a:extLst>
          </p:cNvPr>
          <p:cNvCxnSpPr>
            <a:cxnSpLocks/>
          </p:cNvCxnSpPr>
          <p:nvPr/>
        </p:nvCxnSpPr>
        <p:spPr>
          <a:xfrm flipH="1">
            <a:off x="3222859" y="4383692"/>
            <a:ext cx="1" cy="380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6A41884-CC92-4968-A330-0631F7EB3C5B}"/>
                  </a:ext>
                </a:extLst>
              </p:cNvPr>
              <p:cNvSpPr txBox="1"/>
              <p:nvPr/>
            </p:nvSpPr>
            <p:spPr>
              <a:xfrm>
                <a:off x="7372350" y="5496623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6A41884-CC92-4968-A330-0631F7EB3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350" y="5496623"/>
                <a:ext cx="181140" cy="276999"/>
              </a:xfrm>
              <a:prstGeom prst="rect">
                <a:avLst/>
              </a:prstGeom>
              <a:blipFill>
                <a:blip r:embed="rId11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C5F086A-5F72-43AB-AE9E-31277300FF6F}"/>
                  </a:ext>
                </a:extLst>
              </p:cNvPr>
              <p:cNvSpPr txBox="1"/>
              <p:nvPr/>
            </p:nvSpPr>
            <p:spPr>
              <a:xfrm>
                <a:off x="8112134" y="5496623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C5F086A-5F72-43AB-AE9E-31277300F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2134" y="5496623"/>
                <a:ext cx="309379" cy="276999"/>
              </a:xfrm>
              <a:prstGeom prst="rect">
                <a:avLst/>
              </a:prstGeom>
              <a:blipFill>
                <a:blip r:embed="rId12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7D84AC2-CB67-4F7B-9EE3-8E82838F7B1E}"/>
                  </a:ext>
                </a:extLst>
              </p:cNvPr>
              <p:cNvSpPr txBox="1"/>
              <p:nvPr/>
            </p:nvSpPr>
            <p:spPr>
              <a:xfrm>
                <a:off x="9289538" y="549662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7D84AC2-CB67-4F7B-9EE3-8E82838F7B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538" y="5496623"/>
                <a:ext cx="181139" cy="276999"/>
              </a:xfrm>
              <a:prstGeom prst="rect">
                <a:avLst/>
              </a:prstGeom>
              <a:blipFill>
                <a:blip r:embed="rId13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9B46ED3-C2C0-4360-8E48-B7B58B36C5C4}"/>
                  </a:ext>
                </a:extLst>
              </p:cNvPr>
              <p:cNvSpPr txBox="1"/>
              <p:nvPr/>
            </p:nvSpPr>
            <p:spPr>
              <a:xfrm>
                <a:off x="10395343" y="549662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9B46ED3-C2C0-4360-8E48-B7B58B36C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5343" y="5496623"/>
                <a:ext cx="181139" cy="276999"/>
              </a:xfrm>
              <a:prstGeom prst="rect">
                <a:avLst/>
              </a:prstGeom>
              <a:blipFill>
                <a:blip r:embed="rId1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38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5" grpId="0"/>
      <p:bldP spid="28" grpId="0"/>
      <p:bldP spid="31" grpId="0"/>
      <p:bldP spid="32" grpId="0"/>
      <p:bldP spid="34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807147B-6A1D-4809-98A5-A05321DDF5E4}"/>
              </a:ext>
            </a:extLst>
          </p:cNvPr>
          <p:cNvSpPr txBox="1"/>
          <p:nvPr/>
        </p:nvSpPr>
        <p:spPr>
          <a:xfrm>
            <a:off x="465992" y="50995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6CC4D00-C556-4ED0-8654-A66048FD3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95" y="910447"/>
            <a:ext cx="4539082" cy="139126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7155654-A92B-4057-9FF8-115DA30AD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035" y="957082"/>
            <a:ext cx="5899252" cy="134462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0CF030A8-FCD9-40DE-9502-71BF79444D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109" y="2457559"/>
            <a:ext cx="4237787" cy="2858872"/>
          </a:xfrm>
          <a:prstGeom prst="rect">
            <a:avLst/>
          </a:prstGeom>
        </p:spPr>
      </p:pic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09ACBB5-8015-443F-91F4-B6E648DD2FF2}"/>
              </a:ext>
            </a:extLst>
          </p:cNvPr>
          <p:cNvCxnSpPr/>
          <p:nvPr/>
        </p:nvCxnSpPr>
        <p:spPr>
          <a:xfrm>
            <a:off x="6712527" y="1475508"/>
            <a:ext cx="2139631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6A41884-CC92-4968-A330-0631F7EB3C5B}"/>
                  </a:ext>
                </a:extLst>
              </p:cNvPr>
              <p:cNvSpPr txBox="1"/>
              <p:nvPr/>
            </p:nvSpPr>
            <p:spPr>
              <a:xfrm>
                <a:off x="8193233" y="527841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6A41884-CC92-4968-A330-0631F7EB3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3233" y="5278412"/>
                <a:ext cx="181140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C5F086A-5F72-43AB-AE9E-31277300FF6F}"/>
                  </a:ext>
                </a:extLst>
              </p:cNvPr>
              <p:cNvSpPr txBox="1"/>
              <p:nvPr/>
            </p:nvSpPr>
            <p:spPr>
              <a:xfrm>
                <a:off x="8933017" y="5278412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C5F086A-5F72-43AB-AE9E-31277300F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3017" y="5278412"/>
                <a:ext cx="309379" cy="276999"/>
              </a:xfrm>
              <a:prstGeom prst="rect">
                <a:avLst/>
              </a:prstGeom>
              <a:blipFill>
                <a:blip r:embed="rId6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7D84AC2-CB67-4F7B-9EE3-8E82838F7B1E}"/>
                  </a:ext>
                </a:extLst>
              </p:cNvPr>
              <p:cNvSpPr txBox="1"/>
              <p:nvPr/>
            </p:nvSpPr>
            <p:spPr>
              <a:xfrm>
                <a:off x="10110421" y="527841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7D84AC2-CB67-4F7B-9EE3-8E82838F7B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0421" y="5278412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9B46ED3-C2C0-4360-8E48-B7B58B36C5C4}"/>
                  </a:ext>
                </a:extLst>
              </p:cNvPr>
              <p:cNvSpPr txBox="1"/>
              <p:nvPr/>
            </p:nvSpPr>
            <p:spPr>
              <a:xfrm>
                <a:off x="11216226" y="527841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9B46ED3-C2C0-4360-8E48-B7B58B36C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6226" y="5278412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>
            <a:extLst>
              <a:ext uri="{FF2B5EF4-FFF2-40B4-BE49-F238E27FC236}">
                <a16:creationId xmlns:a16="http://schemas.microsoft.com/office/drawing/2014/main" id="{EB989E67-253F-4ED5-A4B9-CB51611FBDE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35" y="2353649"/>
            <a:ext cx="5098694" cy="109590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71BB4C73-D6B1-4F03-AA20-8211D073945D}"/>
              </a:ext>
            </a:extLst>
          </p:cNvPr>
          <p:cNvSpPr txBox="1"/>
          <p:nvPr/>
        </p:nvSpPr>
        <p:spPr>
          <a:xfrm>
            <a:off x="718895" y="406981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972418F2-F37F-4519-92BF-45F03907BAEE}"/>
                  </a:ext>
                </a:extLst>
              </p:cNvPr>
              <p:cNvSpPr txBox="1"/>
              <p:nvPr/>
            </p:nvSpPr>
            <p:spPr>
              <a:xfrm>
                <a:off x="870896" y="4448167"/>
                <a:ext cx="218553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972418F2-F37F-4519-92BF-45F03907BA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96" y="4448167"/>
                <a:ext cx="2185535" cy="4619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D38A4A6-081C-45CF-B32A-FF905C872076}"/>
                  </a:ext>
                </a:extLst>
              </p:cNvPr>
              <p:cNvSpPr txBox="1"/>
              <p:nvPr/>
            </p:nvSpPr>
            <p:spPr>
              <a:xfrm>
                <a:off x="680903" y="3660847"/>
                <a:ext cx="58839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hoogstens twee fruitsoorten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0, 1 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2</m:t>
                    </m:r>
                  </m:oMath>
                </a14:m>
                <a:r>
                  <a:rPr lang="nl-NL" dirty="0"/>
                  <a:t> fruitsoorten.</a:t>
                </a:r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D38A4A6-081C-45CF-B32A-FF905C8720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03" y="3660847"/>
                <a:ext cx="5883918" cy="369332"/>
              </a:xfrm>
              <a:prstGeom prst="rect">
                <a:avLst/>
              </a:prstGeom>
              <a:blipFill>
                <a:blip r:embed="rId11"/>
                <a:stretch>
                  <a:fillRect l="-93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4ADBDEAB-10C8-4565-9787-C1CCCD6008D2}"/>
              </a:ext>
            </a:extLst>
          </p:cNvPr>
          <p:cNvSpPr txBox="1"/>
          <p:nvPr/>
        </p:nvSpPr>
        <p:spPr>
          <a:xfrm>
            <a:off x="1368138" y="4963522"/>
            <a:ext cx="1389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(geen fruitsoort)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B3D79D1-2019-40FE-A671-D562A2AA4E4E}"/>
                  </a:ext>
                </a:extLst>
              </p:cNvPr>
              <p:cNvSpPr txBox="1"/>
              <p:nvPr/>
            </p:nvSpPr>
            <p:spPr>
              <a:xfrm>
                <a:off x="3136562" y="4454740"/>
                <a:ext cx="212141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B3D79D1-2019-40FE-A671-D562A2AA4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562" y="4454740"/>
                <a:ext cx="2121415" cy="46192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7DD4352D-CD86-4B73-95E1-46677E74BCC1}"/>
              </a:ext>
            </a:extLst>
          </p:cNvPr>
          <p:cNvSpPr txBox="1"/>
          <p:nvPr/>
        </p:nvSpPr>
        <p:spPr>
          <a:xfrm>
            <a:off x="5581067" y="4963522"/>
            <a:ext cx="158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(twee fruitsoorten)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FE1075CC-9635-4BE3-A46C-83273EB93449}"/>
                  </a:ext>
                </a:extLst>
              </p:cNvPr>
              <p:cNvSpPr txBox="1"/>
              <p:nvPr/>
            </p:nvSpPr>
            <p:spPr>
              <a:xfrm>
                <a:off x="5271287" y="4454739"/>
                <a:ext cx="212141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FE1075CC-9635-4BE3-A46C-83273EB93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87" y="4454739"/>
                <a:ext cx="2121415" cy="4619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kstvak 39">
            <a:extLst>
              <a:ext uri="{FF2B5EF4-FFF2-40B4-BE49-F238E27FC236}">
                <a16:creationId xmlns:a16="http://schemas.microsoft.com/office/drawing/2014/main" id="{CA95DCCB-C0D6-4BD8-946F-925C00EA25E9}"/>
              </a:ext>
            </a:extLst>
          </p:cNvPr>
          <p:cNvSpPr txBox="1"/>
          <p:nvPr/>
        </p:nvSpPr>
        <p:spPr>
          <a:xfrm>
            <a:off x="3622862" y="4963522"/>
            <a:ext cx="1305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(één fruitsoort)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DC17C81-EDFB-479F-87D9-F6624835F253}"/>
                  </a:ext>
                </a:extLst>
              </p:cNvPr>
              <p:cNvSpPr txBox="1"/>
              <p:nvPr/>
            </p:nvSpPr>
            <p:spPr>
              <a:xfrm>
                <a:off x="870896" y="5335124"/>
                <a:ext cx="55544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∙2∙1∙84∙8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∙2∙10∙84∙8+1∙2∙45∙84∙8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DC17C81-EDFB-479F-87D9-F6624835F2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96" y="5335124"/>
                <a:ext cx="5554406" cy="276999"/>
              </a:xfrm>
              <a:prstGeom prst="rect">
                <a:avLst/>
              </a:prstGeom>
              <a:blipFill>
                <a:blip r:embed="rId1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6F2EF7A7-3695-4EBC-9F79-3B3DD428827D}"/>
                  </a:ext>
                </a:extLst>
              </p:cNvPr>
              <p:cNvSpPr txBox="1"/>
              <p:nvPr/>
            </p:nvSpPr>
            <p:spPr>
              <a:xfrm>
                <a:off x="874482" y="5750996"/>
                <a:ext cx="2636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=1344+13440+60480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6F2EF7A7-3695-4EBC-9F79-3B3DD42882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482" y="5750996"/>
                <a:ext cx="2636940" cy="276999"/>
              </a:xfrm>
              <a:prstGeom prst="rect">
                <a:avLst/>
              </a:prstGeom>
              <a:blipFill>
                <a:blip r:embed="rId15"/>
                <a:stretch>
                  <a:fillRect l="-462" r="-18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799B900-9DAB-4BB9-BE79-55C30BEFA0E5}"/>
                  </a:ext>
                </a:extLst>
              </p:cNvPr>
              <p:cNvSpPr txBox="1"/>
              <p:nvPr/>
            </p:nvSpPr>
            <p:spPr>
              <a:xfrm>
                <a:off x="870896" y="6200840"/>
                <a:ext cx="931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=75264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799B900-9DAB-4BB9-BE79-55C30BEFA0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96" y="6200840"/>
                <a:ext cx="931344" cy="276999"/>
              </a:xfrm>
              <a:prstGeom prst="rect">
                <a:avLst/>
              </a:prstGeom>
              <a:blipFill>
                <a:blip r:embed="rId16"/>
                <a:stretch>
                  <a:fillRect l="-2614" r="-58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819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" grpId="0"/>
      <p:bldP spid="7" grpId="0"/>
      <p:bldP spid="9" grpId="0"/>
      <p:bldP spid="11" grpId="0"/>
      <p:bldP spid="38" grpId="0"/>
      <p:bldP spid="39" grpId="0"/>
      <p:bldP spid="40" grpId="0"/>
      <p:bldP spid="18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807147B-6A1D-4809-98A5-A05321DDF5E4}"/>
              </a:ext>
            </a:extLst>
          </p:cNvPr>
          <p:cNvSpPr txBox="1"/>
          <p:nvPr/>
        </p:nvSpPr>
        <p:spPr>
          <a:xfrm>
            <a:off x="465992" y="50995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6CC4D00-C556-4ED0-8654-A66048FD3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95" y="910447"/>
            <a:ext cx="4539082" cy="139126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7155654-A92B-4057-9FF8-115DA30AD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035" y="957082"/>
            <a:ext cx="5899252" cy="134462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0CF030A8-FCD9-40DE-9502-71BF79444D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109" y="2457559"/>
            <a:ext cx="4237787" cy="2858872"/>
          </a:xfrm>
          <a:prstGeom prst="rect">
            <a:avLst/>
          </a:prstGeom>
        </p:spPr>
      </p:pic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09ACBB5-8015-443F-91F4-B6E648DD2FF2}"/>
              </a:ext>
            </a:extLst>
          </p:cNvPr>
          <p:cNvCxnSpPr/>
          <p:nvPr/>
        </p:nvCxnSpPr>
        <p:spPr>
          <a:xfrm>
            <a:off x="6712527" y="1475508"/>
            <a:ext cx="2139631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6A41884-CC92-4968-A330-0631F7EB3C5B}"/>
                  </a:ext>
                </a:extLst>
              </p:cNvPr>
              <p:cNvSpPr txBox="1"/>
              <p:nvPr/>
            </p:nvSpPr>
            <p:spPr>
              <a:xfrm>
                <a:off x="8193233" y="527841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6A41884-CC92-4968-A330-0631F7EB3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3233" y="5278412"/>
                <a:ext cx="181140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C5F086A-5F72-43AB-AE9E-31277300FF6F}"/>
                  </a:ext>
                </a:extLst>
              </p:cNvPr>
              <p:cNvSpPr txBox="1"/>
              <p:nvPr/>
            </p:nvSpPr>
            <p:spPr>
              <a:xfrm>
                <a:off x="8933017" y="5278412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C5F086A-5F72-43AB-AE9E-31277300F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3017" y="5278412"/>
                <a:ext cx="309379" cy="276999"/>
              </a:xfrm>
              <a:prstGeom prst="rect">
                <a:avLst/>
              </a:prstGeom>
              <a:blipFill>
                <a:blip r:embed="rId6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7D84AC2-CB67-4F7B-9EE3-8E82838F7B1E}"/>
                  </a:ext>
                </a:extLst>
              </p:cNvPr>
              <p:cNvSpPr txBox="1"/>
              <p:nvPr/>
            </p:nvSpPr>
            <p:spPr>
              <a:xfrm>
                <a:off x="10110421" y="527841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7D84AC2-CB67-4F7B-9EE3-8E82838F7B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0421" y="5278412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9B46ED3-C2C0-4360-8E48-B7B58B36C5C4}"/>
                  </a:ext>
                </a:extLst>
              </p:cNvPr>
              <p:cNvSpPr txBox="1"/>
              <p:nvPr/>
            </p:nvSpPr>
            <p:spPr>
              <a:xfrm>
                <a:off x="11216226" y="527841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9B46ED3-C2C0-4360-8E48-B7B58B36C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6226" y="5278412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E1A0213-CCC9-47FB-B3D2-B97D39FB9A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95" y="2457559"/>
            <a:ext cx="5176418" cy="10959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739FF3E-8082-4908-9B27-D8C92969576E}"/>
                  </a:ext>
                </a:extLst>
              </p:cNvPr>
              <p:cNvSpPr txBox="1"/>
              <p:nvPr/>
            </p:nvSpPr>
            <p:spPr>
              <a:xfrm>
                <a:off x="718895" y="3556061"/>
                <a:ext cx="62437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minstens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nl-NL" dirty="0"/>
                  <a:t> maar hoogstens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nl-NL" dirty="0"/>
                  <a:t> groentesoorten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2, 3 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4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739FF3E-8082-4908-9B27-D8C929695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95" y="3556061"/>
                <a:ext cx="6243761" cy="369332"/>
              </a:xfrm>
              <a:prstGeom prst="rect">
                <a:avLst/>
              </a:prstGeom>
              <a:blipFill>
                <a:blip r:embed="rId10"/>
                <a:stretch>
                  <a:fillRect l="-87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98D0B83B-FB68-4FF1-80C1-E3EA3A58A04D}"/>
              </a:ext>
            </a:extLst>
          </p:cNvPr>
          <p:cNvSpPr txBox="1"/>
          <p:nvPr/>
        </p:nvSpPr>
        <p:spPr>
          <a:xfrm>
            <a:off x="708504" y="4145974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D60D38C-CC0B-47B2-BEFF-736AC08AE759}"/>
                  </a:ext>
                </a:extLst>
              </p:cNvPr>
              <p:cNvSpPr txBox="1"/>
              <p:nvPr/>
            </p:nvSpPr>
            <p:spPr>
              <a:xfrm>
                <a:off x="1513290" y="4099113"/>
                <a:ext cx="1237839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D60D38C-CC0B-47B2-BEFF-736AC08AE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290" y="4099113"/>
                <a:ext cx="1237839" cy="4601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A814BE7-CFFB-4702-AA8E-4C1F1E84C42B}"/>
                  </a:ext>
                </a:extLst>
              </p:cNvPr>
              <p:cNvSpPr txBox="1"/>
              <p:nvPr/>
            </p:nvSpPr>
            <p:spPr>
              <a:xfrm>
                <a:off x="2789229" y="4099113"/>
                <a:ext cx="117371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A814BE7-CFFB-4702-AA8E-4C1F1E84C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229" y="4099113"/>
                <a:ext cx="1173718" cy="46192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E310043C-AC9C-4D20-B7F9-65389D40DF85}"/>
                  </a:ext>
                </a:extLst>
              </p:cNvPr>
              <p:cNvSpPr txBox="1"/>
              <p:nvPr/>
            </p:nvSpPr>
            <p:spPr>
              <a:xfrm>
                <a:off x="4003842" y="4106003"/>
                <a:ext cx="117371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E310043C-AC9C-4D20-B7F9-65389D40D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842" y="4106003"/>
                <a:ext cx="1173718" cy="4619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DEC26EE-D77E-4B0C-9C5E-F01FBD3D0FAD}"/>
                  </a:ext>
                </a:extLst>
              </p:cNvPr>
              <p:cNvSpPr txBox="1"/>
              <p:nvPr/>
            </p:nvSpPr>
            <p:spPr>
              <a:xfrm>
                <a:off x="1436666" y="5259234"/>
                <a:ext cx="2628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∙84+3∙126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DEC26EE-D77E-4B0C-9C5E-F01FBD3D0F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666" y="5259234"/>
                <a:ext cx="2628925" cy="276999"/>
              </a:xfrm>
              <a:prstGeom prst="rect">
                <a:avLst/>
              </a:prstGeom>
              <a:blipFill>
                <a:blip r:embed="rId14"/>
                <a:stretch>
                  <a:fillRect l="-696" r="-162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B073967-826D-49ED-A42F-09AB714785A4}"/>
                  </a:ext>
                </a:extLst>
              </p:cNvPr>
              <p:cNvSpPr txBox="1"/>
              <p:nvPr/>
            </p:nvSpPr>
            <p:spPr>
              <a:xfrm>
                <a:off x="1457344" y="5754580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B073967-826D-49ED-A42F-09AB71478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344" y="5754580"/>
                <a:ext cx="674865" cy="276999"/>
              </a:xfrm>
              <a:prstGeom prst="rect">
                <a:avLst/>
              </a:prstGeom>
              <a:blipFill>
                <a:blip r:embed="rId15"/>
                <a:stretch>
                  <a:fillRect l="-2703" r="-8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9E3D4128-0D27-4F5E-A7A7-84689B98B822}"/>
              </a:ext>
            </a:extLst>
          </p:cNvPr>
          <p:cNvSpPr txBox="1"/>
          <p:nvPr/>
        </p:nvSpPr>
        <p:spPr>
          <a:xfrm>
            <a:off x="1712802" y="4643880"/>
            <a:ext cx="1090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(2 groenten)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DA734BD7-176E-42F5-BDF3-B3A7ABC5E088}"/>
              </a:ext>
            </a:extLst>
          </p:cNvPr>
          <p:cNvSpPr txBox="1"/>
          <p:nvPr/>
        </p:nvSpPr>
        <p:spPr>
          <a:xfrm>
            <a:off x="2900032" y="4623593"/>
            <a:ext cx="1090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(3 groenten)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86995DAB-7CBC-4D49-AB70-37D7D605F7C1}"/>
              </a:ext>
            </a:extLst>
          </p:cNvPr>
          <p:cNvSpPr txBox="1"/>
          <p:nvPr/>
        </p:nvSpPr>
        <p:spPr>
          <a:xfrm>
            <a:off x="4087262" y="4623593"/>
            <a:ext cx="1090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(4 groenten)</a:t>
            </a:r>
          </a:p>
        </p:txBody>
      </p:sp>
    </p:spTree>
    <p:extLst>
      <p:ext uri="{BB962C8B-B14F-4D97-AF65-F5344CB8AC3E}">
        <p14:creationId xmlns:p14="http://schemas.microsoft.com/office/powerpoint/2010/main" val="30476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31" grpId="0"/>
      <p:bldP spid="19" grpId="0"/>
      <p:bldP spid="23" grpId="0"/>
      <p:bldP spid="24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321</TotalTime>
  <Words>176</Words>
  <Application>Microsoft Office PowerPoint</Application>
  <PresentationFormat>Breedbeeld</PresentationFormat>
  <Paragraphs>46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2019-01-31T16:00:23Z</dcterms:created>
  <dcterms:modified xsi:type="dcterms:W3CDTF">2019-01-31T21:21:47Z</dcterms:modified>
</cp:coreProperties>
</file>