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9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11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474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63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426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233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43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10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49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82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4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03CF7-E115-4907-BB98-8E14EF4CBC1F}" type="datetimeFigureOut">
              <a:rPr lang="nl-NL" smtClean="0"/>
              <a:t>5-2-2018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C673F-603D-49F4-8A04-ABA23F9934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69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95DBC9D-62C3-4C8F-BA8A-58F3116A7710}"/>
              </a:ext>
            </a:extLst>
          </p:cNvPr>
          <p:cNvSpPr txBox="1"/>
          <p:nvPr/>
        </p:nvSpPr>
        <p:spPr>
          <a:xfrm>
            <a:off x="334108" y="54512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1D17663-48CB-43B4-B8AB-6985A30BC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83" y="991577"/>
            <a:ext cx="5720486" cy="19431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9B2CFDAB-EECB-4517-AB9C-C021BE29FC89}"/>
              </a:ext>
            </a:extLst>
          </p:cNvPr>
          <p:cNvSpPr txBox="1"/>
          <p:nvPr/>
        </p:nvSpPr>
        <p:spPr>
          <a:xfrm>
            <a:off x="334108" y="3393440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D23FB23-BA53-4CEA-86B6-E960882AE2BB}"/>
                  </a:ext>
                </a:extLst>
              </p:cNvPr>
              <p:cNvSpPr txBox="1"/>
              <p:nvPr/>
            </p:nvSpPr>
            <p:spPr>
              <a:xfrm>
                <a:off x="1384267" y="3348043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D23FB23-BA53-4CEA-86B6-E960882AE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267" y="3348043"/>
                <a:ext cx="772968" cy="460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730759A-4FF3-46B5-8BC1-F8401EBB11F7}"/>
                  </a:ext>
                </a:extLst>
              </p:cNvPr>
              <p:cNvSpPr txBox="1"/>
              <p:nvPr/>
            </p:nvSpPr>
            <p:spPr>
              <a:xfrm>
                <a:off x="2157235" y="3348043"/>
                <a:ext cx="524503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730759A-4FF3-46B5-8BC1-F8401EBB1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7235" y="3348043"/>
                <a:ext cx="524503" cy="460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F6BE64D-E17A-450A-A9B4-374171164F8B}"/>
                  </a:ext>
                </a:extLst>
              </p:cNvPr>
              <p:cNvSpPr txBox="1"/>
              <p:nvPr/>
            </p:nvSpPr>
            <p:spPr>
              <a:xfrm>
                <a:off x="2681738" y="3439606"/>
                <a:ext cx="15292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∙3=135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F6BE64D-E17A-450A-A9B4-374171164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1738" y="3439606"/>
                <a:ext cx="1529265" cy="276999"/>
              </a:xfrm>
              <a:prstGeom prst="rect">
                <a:avLst/>
              </a:prstGeom>
              <a:blipFill>
                <a:blip r:embed="rId5"/>
                <a:stretch>
                  <a:fillRect l="-1594" r="-358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9D689C41-5B3C-430B-A5CA-4E4E4AA620D1}"/>
              </a:ext>
            </a:extLst>
          </p:cNvPr>
          <p:cNvSpPr txBox="1"/>
          <p:nvPr/>
        </p:nvSpPr>
        <p:spPr>
          <a:xfrm>
            <a:off x="334108" y="4313098"/>
            <a:ext cx="453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Meer dan twee rode betekent 3 of 4 rode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EA302E6-E131-4EE1-AFC2-1461FFF15118}"/>
              </a:ext>
            </a:extLst>
          </p:cNvPr>
          <p:cNvSpPr txBox="1"/>
          <p:nvPr/>
        </p:nvSpPr>
        <p:spPr>
          <a:xfrm>
            <a:off x="636185" y="495652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ADF2DF0-F286-4193-860A-F41BA81D135D}"/>
                  </a:ext>
                </a:extLst>
              </p:cNvPr>
              <p:cNvSpPr txBox="1"/>
              <p:nvPr/>
            </p:nvSpPr>
            <p:spPr>
              <a:xfrm>
                <a:off x="1399407" y="4911130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ADF2DF0-F286-4193-860A-F41BA81D1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407" y="4911130"/>
                <a:ext cx="772968" cy="460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DE46EA8-14CE-44D1-8A6A-D117D7C71328}"/>
                  </a:ext>
                </a:extLst>
              </p:cNvPr>
              <p:cNvSpPr txBox="1"/>
              <p:nvPr/>
            </p:nvSpPr>
            <p:spPr>
              <a:xfrm>
                <a:off x="2172375" y="4911130"/>
                <a:ext cx="524503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DE46EA8-14CE-44D1-8A6A-D117D7C713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375" y="4911130"/>
                <a:ext cx="524503" cy="4601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6FEC315-5A28-4563-B410-DD8F7BF3F80E}"/>
                  </a:ext>
                </a:extLst>
              </p:cNvPr>
              <p:cNvSpPr txBox="1"/>
              <p:nvPr/>
            </p:nvSpPr>
            <p:spPr>
              <a:xfrm>
                <a:off x="2712287" y="4909335"/>
                <a:ext cx="1270220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6FEC315-5A28-4563-B410-DD8F7BF3F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2287" y="4909335"/>
                <a:ext cx="1270220" cy="4619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48B8CEE-EA4E-40F0-B533-836A11A0DB06}"/>
                  </a:ext>
                </a:extLst>
              </p:cNvPr>
              <p:cNvSpPr txBox="1"/>
              <p:nvPr/>
            </p:nvSpPr>
            <p:spPr>
              <a:xfrm>
                <a:off x="1399407" y="5596598"/>
                <a:ext cx="19284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∙8+210∙1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48B8CEE-EA4E-40F0-B533-836A11A0D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407" y="5596598"/>
                <a:ext cx="1928413" cy="276999"/>
              </a:xfrm>
              <a:prstGeom prst="rect">
                <a:avLst/>
              </a:prstGeom>
              <a:blipFill>
                <a:blip r:embed="rId9"/>
                <a:stretch>
                  <a:fillRect l="-949" r="-253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9FC9EF4-1747-413C-BCA9-BA0AB99ACB60}"/>
                  </a:ext>
                </a:extLst>
              </p:cNvPr>
              <p:cNvSpPr txBox="1"/>
              <p:nvPr/>
            </p:nvSpPr>
            <p:spPr>
              <a:xfrm>
                <a:off x="1399407" y="6098939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9FC9EF4-1747-413C-BCA9-BA0AB99AC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407" y="6098939"/>
                <a:ext cx="803105" cy="276999"/>
              </a:xfrm>
              <a:prstGeom prst="rect">
                <a:avLst/>
              </a:prstGeom>
              <a:blipFill>
                <a:blip r:embed="rId10"/>
                <a:stretch>
                  <a:fillRect l="-3053" r="-687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56A4AEB1-4852-4627-921B-2B96DAE7EE37}"/>
              </a:ext>
            </a:extLst>
          </p:cNvPr>
          <p:cNvCxnSpPr/>
          <p:nvPr/>
        </p:nvCxnSpPr>
        <p:spPr>
          <a:xfrm>
            <a:off x="5222240" y="3348043"/>
            <a:ext cx="0" cy="30278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DBC4DDD6-A0A7-444C-B686-BD2FEC184213}"/>
              </a:ext>
            </a:extLst>
          </p:cNvPr>
          <p:cNvSpPr txBox="1"/>
          <p:nvPr/>
        </p:nvSpPr>
        <p:spPr>
          <a:xfrm>
            <a:off x="5424639" y="3393439"/>
            <a:ext cx="10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FEE6C87-B1A6-41AC-A994-7E47D5F4FDDA}"/>
                  </a:ext>
                </a:extLst>
              </p:cNvPr>
              <p:cNvSpPr txBox="1"/>
              <p:nvPr/>
            </p:nvSpPr>
            <p:spPr>
              <a:xfrm>
                <a:off x="6422552" y="3338401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FEE6C87-B1A6-41AC-A994-7E47D5F4F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552" y="3338401"/>
                <a:ext cx="772968" cy="4601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4B184A2-78F4-46CF-B34A-1B6E12D5C048}"/>
                  </a:ext>
                </a:extLst>
              </p:cNvPr>
              <p:cNvSpPr txBox="1"/>
              <p:nvPr/>
            </p:nvSpPr>
            <p:spPr>
              <a:xfrm>
                <a:off x="7230731" y="3409125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4B184A2-78F4-46CF-B34A-1B6E12D5C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731" y="3409125"/>
                <a:ext cx="674865" cy="276999"/>
              </a:xfrm>
              <a:prstGeom prst="rect">
                <a:avLst/>
              </a:prstGeom>
              <a:blipFill>
                <a:blip r:embed="rId12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AE096837-D755-4CB4-AEC4-97D02F35241B}"/>
              </a:ext>
            </a:extLst>
          </p:cNvPr>
          <p:cNvSpPr txBox="1"/>
          <p:nvPr/>
        </p:nvSpPr>
        <p:spPr>
          <a:xfrm>
            <a:off x="5424639" y="4318608"/>
            <a:ext cx="5182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Hoogstens één groene betekent geen of één groen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BAF7EE7-819D-4B7A-88F7-E6780607A1A3}"/>
              </a:ext>
            </a:extLst>
          </p:cNvPr>
          <p:cNvSpPr txBox="1"/>
          <p:nvPr/>
        </p:nvSpPr>
        <p:spPr>
          <a:xfrm>
            <a:off x="5746743" y="495652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62FE471-6B46-4BF5-9542-683DBEA6E4B5}"/>
                  </a:ext>
                </a:extLst>
              </p:cNvPr>
              <p:cNvSpPr txBox="1"/>
              <p:nvPr/>
            </p:nvSpPr>
            <p:spPr>
              <a:xfrm>
                <a:off x="6478601" y="4903280"/>
                <a:ext cx="1295868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62FE471-6B46-4BF5-9542-683DBEA6E4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601" y="4903280"/>
                <a:ext cx="1295868" cy="4657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1E5D620A-A0D9-4D97-AD5C-8B1662B3780E}"/>
                  </a:ext>
                </a:extLst>
              </p:cNvPr>
              <p:cNvSpPr txBox="1"/>
              <p:nvPr/>
            </p:nvSpPr>
            <p:spPr>
              <a:xfrm>
                <a:off x="7790463" y="4892470"/>
                <a:ext cx="1270220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1E5D620A-A0D9-4D97-AD5C-8B1662B37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0463" y="4892470"/>
                <a:ext cx="1270220" cy="46570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70D9F7D-88AE-4033-AA4D-7A4793E4DCB8}"/>
                  </a:ext>
                </a:extLst>
              </p:cNvPr>
              <p:cNvSpPr txBox="1"/>
              <p:nvPr/>
            </p:nvSpPr>
            <p:spPr>
              <a:xfrm>
                <a:off x="6499805" y="5560529"/>
                <a:ext cx="1591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=1365+1365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70D9F7D-88AE-4033-AA4D-7A4793E4D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805" y="5560529"/>
                <a:ext cx="1591782" cy="276999"/>
              </a:xfrm>
              <a:prstGeom prst="rect">
                <a:avLst/>
              </a:prstGeom>
              <a:blipFill>
                <a:blip r:embed="rId15"/>
                <a:stretch>
                  <a:fillRect l="-1149" r="-34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E04C774-BBCE-4737-AEF4-14B50A5FDC7E}"/>
                  </a:ext>
                </a:extLst>
              </p:cNvPr>
              <p:cNvSpPr txBox="1"/>
              <p:nvPr/>
            </p:nvSpPr>
            <p:spPr>
              <a:xfrm>
                <a:off x="6509965" y="6039882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=2730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E04C774-BBCE-4737-AEF4-14B50A5FD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965" y="6039882"/>
                <a:ext cx="803105" cy="276999"/>
              </a:xfrm>
              <a:prstGeom prst="rect">
                <a:avLst/>
              </a:prstGeom>
              <a:blipFill>
                <a:blip r:embed="rId16"/>
                <a:stretch>
                  <a:fillRect l="-3030" r="-606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7EED6CE1-746A-44F1-93AB-B5BED5223606}"/>
              </a:ext>
            </a:extLst>
          </p:cNvPr>
          <p:cNvCxnSpPr/>
          <p:nvPr/>
        </p:nvCxnSpPr>
        <p:spPr>
          <a:xfrm>
            <a:off x="8745165" y="4643518"/>
            <a:ext cx="525293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93C3491D-19EB-4A56-ACCB-B22BBB6D940E}"/>
              </a:ext>
            </a:extLst>
          </p:cNvPr>
          <p:cNvCxnSpPr/>
          <p:nvPr/>
        </p:nvCxnSpPr>
        <p:spPr>
          <a:xfrm>
            <a:off x="9507629" y="4643518"/>
            <a:ext cx="39466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84EAE612-07D1-4A24-8824-62728DC8B504}"/>
              </a:ext>
            </a:extLst>
          </p:cNvPr>
          <p:cNvCxnSpPr/>
          <p:nvPr/>
        </p:nvCxnSpPr>
        <p:spPr>
          <a:xfrm>
            <a:off x="3490548" y="4617142"/>
            <a:ext cx="237392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35FF9B02-758B-4874-8928-05CFDB228849}"/>
              </a:ext>
            </a:extLst>
          </p:cNvPr>
          <p:cNvCxnSpPr/>
          <p:nvPr/>
        </p:nvCxnSpPr>
        <p:spPr>
          <a:xfrm>
            <a:off x="3917055" y="4612852"/>
            <a:ext cx="237392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48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24</TotalTime>
  <Words>71</Words>
  <Application>Microsoft Office PowerPoint</Application>
  <PresentationFormat>Breedbeeld</PresentationFormat>
  <Paragraphs>21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4</cp:revision>
  <dcterms:created xsi:type="dcterms:W3CDTF">2018-02-05T15:31:17Z</dcterms:created>
  <dcterms:modified xsi:type="dcterms:W3CDTF">2018-02-05T15:56:03Z</dcterms:modified>
</cp:coreProperties>
</file>