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5581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40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480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187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317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51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80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580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26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710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00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C3ADB-C980-4690-86D2-E3B84A2CE984}" type="datetimeFigureOut">
              <a:rPr lang="nl-NL" smtClean="0"/>
              <a:t>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507C3-1526-402F-A6C5-7386A00E9B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28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532ECAD-E8EE-4B0A-859F-D38008EFFF1D}"/>
              </a:ext>
            </a:extLst>
          </p:cNvPr>
          <p:cNvSpPr txBox="1"/>
          <p:nvPr/>
        </p:nvSpPr>
        <p:spPr>
          <a:xfrm>
            <a:off x="342900" y="47478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3782A74-6221-4122-913E-7F0E7A1B6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089" y="408862"/>
            <a:ext cx="6956298" cy="870509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C19CE1E-86A7-4ED1-A1AA-9BDC240250CC}"/>
              </a:ext>
            </a:extLst>
          </p:cNvPr>
          <p:cNvSpPr txBox="1"/>
          <p:nvPr/>
        </p:nvSpPr>
        <p:spPr>
          <a:xfrm>
            <a:off x="342900" y="1808480"/>
            <a:ext cx="164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Drie jongens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763DA60-8302-420C-9EA9-48209F5402D8}"/>
              </a:ext>
            </a:extLst>
          </p:cNvPr>
          <p:cNvSpPr txBox="1"/>
          <p:nvPr/>
        </p:nvSpPr>
        <p:spPr>
          <a:xfrm>
            <a:off x="1509296" y="2337589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40CC0384-2F64-474A-8A16-26501D15AB79}"/>
                  </a:ext>
                </a:extLst>
              </p:cNvPr>
              <p:cNvSpPr txBox="1"/>
              <p:nvPr/>
            </p:nvSpPr>
            <p:spPr>
              <a:xfrm>
                <a:off x="2367280" y="2291294"/>
                <a:ext cx="761747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40CC0384-2F64-474A-8A16-26501D15A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7280" y="2291294"/>
                <a:ext cx="761747" cy="4619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hoek 9">
            <a:extLst>
              <a:ext uri="{FF2B5EF4-FFF2-40B4-BE49-F238E27FC236}">
                <a16:creationId xmlns:a16="http://schemas.microsoft.com/office/drawing/2014/main" id="{795788FC-AFE9-4471-9F24-9797405992E0}"/>
              </a:ext>
            </a:extLst>
          </p:cNvPr>
          <p:cNvSpPr/>
          <p:nvPr/>
        </p:nvSpPr>
        <p:spPr>
          <a:xfrm>
            <a:off x="3779520" y="751840"/>
            <a:ext cx="873760" cy="23368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4C6E8A93-FD77-4908-B12B-41873C5F2DE1}"/>
              </a:ext>
            </a:extLst>
          </p:cNvPr>
          <p:cNvSpPr/>
          <p:nvPr/>
        </p:nvSpPr>
        <p:spPr>
          <a:xfrm>
            <a:off x="2623920" y="2525447"/>
            <a:ext cx="873760" cy="23368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ballon: rechthoek met afgeronde hoeken 11">
            <a:extLst>
              <a:ext uri="{FF2B5EF4-FFF2-40B4-BE49-F238E27FC236}">
                <a16:creationId xmlns:a16="http://schemas.microsoft.com/office/drawing/2014/main" id="{97C4CDE6-1B80-4F12-AEB0-DF142B36A4AF}"/>
              </a:ext>
            </a:extLst>
          </p:cNvPr>
          <p:cNvSpPr/>
          <p:nvPr/>
        </p:nvSpPr>
        <p:spPr>
          <a:xfrm>
            <a:off x="2051547" y="1741276"/>
            <a:ext cx="1158240" cy="284481"/>
          </a:xfrm>
          <a:prstGeom prst="wedgeRoundRectCallout">
            <a:avLst>
              <a:gd name="adj1" fmla="val 16886"/>
              <a:gd name="adj2" fmla="val 13035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groep jongens</a:t>
            </a:r>
          </a:p>
        </p:txBody>
      </p:sp>
      <p:sp>
        <p:nvSpPr>
          <p:cNvPr id="13" name="Tekstballon: rechthoek met afgeronde hoeken 12">
            <a:extLst>
              <a:ext uri="{FF2B5EF4-FFF2-40B4-BE49-F238E27FC236}">
                <a16:creationId xmlns:a16="http://schemas.microsoft.com/office/drawing/2014/main" id="{B0BB419E-EADB-42A7-AA76-1742E291552C}"/>
              </a:ext>
            </a:extLst>
          </p:cNvPr>
          <p:cNvSpPr/>
          <p:nvPr/>
        </p:nvSpPr>
        <p:spPr>
          <a:xfrm>
            <a:off x="3209787" y="1735721"/>
            <a:ext cx="1158240" cy="284481"/>
          </a:xfrm>
          <a:prstGeom prst="wedgeRoundRectCallout">
            <a:avLst>
              <a:gd name="adj1" fmla="val -34868"/>
              <a:gd name="adj2" fmla="val 13035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groep meisjes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CAA21F8-901E-4690-97FD-E8E1E1E866F4}"/>
                  </a:ext>
                </a:extLst>
              </p:cNvPr>
              <p:cNvSpPr txBox="1"/>
              <p:nvPr/>
            </p:nvSpPr>
            <p:spPr>
              <a:xfrm>
                <a:off x="3649410" y="2387889"/>
                <a:ext cx="9714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FCAA21F8-901E-4690-97FD-E8E1E1E86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410" y="2387889"/>
                <a:ext cx="971420" cy="276999"/>
              </a:xfrm>
              <a:prstGeom prst="rect">
                <a:avLst/>
              </a:prstGeom>
              <a:blipFill>
                <a:blip r:embed="rId4"/>
                <a:stretch>
                  <a:fillRect l="-2516" r="-566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A4FE0C2-C32D-4392-9F39-B9897E493452}"/>
                  </a:ext>
                </a:extLst>
              </p:cNvPr>
              <p:cNvSpPr txBox="1"/>
              <p:nvPr/>
            </p:nvSpPr>
            <p:spPr>
              <a:xfrm>
                <a:off x="4684533" y="2387889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A4FE0C2-C32D-4392-9F39-B9897E4934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533" y="2387889"/>
                <a:ext cx="803105" cy="276999"/>
              </a:xfrm>
              <a:prstGeom prst="rect">
                <a:avLst/>
              </a:prstGeom>
              <a:blipFill>
                <a:blip r:embed="rId5"/>
                <a:stretch>
                  <a:fillRect l="-2273" r="-681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444D3E96-93E4-4247-9FB2-7D74994578D7}"/>
              </a:ext>
            </a:extLst>
          </p:cNvPr>
          <p:cNvSpPr txBox="1"/>
          <p:nvPr/>
        </p:nvSpPr>
        <p:spPr>
          <a:xfrm>
            <a:off x="6084594" y="1808480"/>
            <a:ext cx="239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Alleen maar jongens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494ED95-260C-48BD-A7A6-22FBFD579BDC}"/>
              </a:ext>
            </a:extLst>
          </p:cNvPr>
          <p:cNvSpPr txBox="1"/>
          <p:nvPr/>
        </p:nvSpPr>
        <p:spPr>
          <a:xfrm>
            <a:off x="7245374" y="2367207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924E36A-6C20-4E4C-9D58-3EB572D9D80F}"/>
                  </a:ext>
                </a:extLst>
              </p:cNvPr>
              <p:cNvSpPr txBox="1"/>
              <p:nvPr/>
            </p:nvSpPr>
            <p:spPr>
              <a:xfrm>
                <a:off x="8022123" y="2304977"/>
                <a:ext cx="64472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0924E36A-6C20-4E4C-9D58-3EB572D9D8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2123" y="2304977"/>
                <a:ext cx="644728" cy="4619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F5458F1-28EE-4EDA-9E82-DD33A59F3E4A}"/>
                  </a:ext>
                </a:extLst>
              </p:cNvPr>
              <p:cNvSpPr txBox="1"/>
              <p:nvPr/>
            </p:nvSpPr>
            <p:spPr>
              <a:xfrm>
                <a:off x="8736673" y="2397437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F5458F1-28EE-4EDA-9E82-DD33A59F3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6673" y="2397437"/>
                <a:ext cx="418384" cy="276999"/>
              </a:xfrm>
              <a:prstGeom prst="rect">
                <a:avLst/>
              </a:prstGeom>
              <a:blipFill>
                <a:blip r:embed="rId7"/>
                <a:stretch>
                  <a:fillRect l="-4348" r="-1304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E85B2E63-7DE6-4823-B1E4-F9C31908F8D3}"/>
              </a:ext>
            </a:extLst>
          </p:cNvPr>
          <p:cNvSpPr txBox="1"/>
          <p:nvPr/>
        </p:nvSpPr>
        <p:spPr>
          <a:xfrm>
            <a:off x="332785" y="3161243"/>
            <a:ext cx="2515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 Hoogstens één meisje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2714D2F-59E9-42B2-B283-7EBA4070FCCA}"/>
              </a:ext>
            </a:extLst>
          </p:cNvPr>
          <p:cNvSpPr txBox="1"/>
          <p:nvPr/>
        </p:nvSpPr>
        <p:spPr>
          <a:xfrm>
            <a:off x="1522823" y="3750329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2A76E98-8886-4F00-8AE4-A56D86B3D278}"/>
                  </a:ext>
                </a:extLst>
              </p:cNvPr>
              <p:cNvSpPr txBox="1"/>
              <p:nvPr/>
            </p:nvSpPr>
            <p:spPr>
              <a:xfrm>
                <a:off x="2286045" y="3685679"/>
                <a:ext cx="1167627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82A76E98-8886-4F00-8AE4-A56D86B3D2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45" y="3685679"/>
                <a:ext cx="1167627" cy="4619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AE63BC7-D85F-4F6F-A744-FD6A1D5AA967}"/>
                  </a:ext>
                </a:extLst>
              </p:cNvPr>
              <p:cNvSpPr txBox="1"/>
              <p:nvPr/>
            </p:nvSpPr>
            <p:spPr>
              <a:xfrm>
                <a:off x="4728615" y="3771971"/>
                <a:ext cx="14154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∙1+9∙6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AE63BC7-D85F-4F6F-A744-FD6A1D5AA9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615" y="3771971"/>
                <a:ext cx="1415452" cy="276999"/>
              </a:xfrm>
              <a:prstGeom prst="rect">
                <a:avLst/>
              </a:prstGeom>
              <a:blipFill>
                <a:blip r:embed="rId9"/>
                <a:stretch>
                  <a:fillRect l="-1724" r="-344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2910843-F20C-4C27-88C6-DB6D66D117DB}"/>
                  </a:ext>
                </a:extLst>
              </p:cNvPr>
              <p:cNvSpPr txBox="1"/>
              <p:nvPr/>
            </p:nvSpPr>
            <p:spPr>
              <a:xfrm>
                <a:off x="3478851" y="3679478"/>
                <a:ext cx="1141979" cy="46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2910843-F20C-4C27-88C6-DB6D66D11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851" y="3679478"/>
                <a:ext cx="1141979" cy="4619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832E56E-83F3-4CF5-8FAF-43A270ED6648}"/>
                  </a:ext>
                </a:extLst>
              </p:cNvPr>
              <p:cNvSpPr txBox="1"/>
              <p:nvPr/>
            </p:nvSpPr>
            <p:spPr>
              <a:xfrm>
                <a:off x="6180732" y="3766015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832E56E-83F3-4CF5-8FAF-43A270ED6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0732" y="3766015"/>
                <a:ext cx="546625" cy="276999"/>
              </a:xfrm>
              <a:prstGeom prst="rect">
                <a:avLst/>
              </a:prstGeom>
              <a:blipFill>
                <a:blip r:embed="rId11"/>
                <a:stretch>
                  <a:fillRect l="-4444" r="-1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F1DC4804-3214-4173-9B44-B749AD29DD13}"/>
              </a:ext>
            </a:extLst>
          </p:cNvPr>
          <p:cNvSpPr txBox="1"/>
          <p:nvPr/>
        </p:nvSpPr>
        <p:spPr>
          <a:xfrm>
            <a:off x="2847961" y="3143049"/>
            <a:ext cx="2983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</a:t>
            </a:r>
            <a:r>
              <a:rPr lang="nl-NL" sz="1400" dirty="0"/>
              <a:t>hoogstens één betekent geen of één</a:t>
            </a:r>
            <a:r>
              <a:rPr lang="nl-NL" dirty="0"/>
              <a:t>)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F3D0FDE2-6CED-44FF-9295-5BF92171486B}"/>
              </a:ext>
            </a:extLst>
          </p:cNvPr>
          <p:cNvSpPr txBox="1"/>
          <p:nvPr/>
        </p:nvSpPr>
        <p:spPr>
          <a:xfrm>
            <a:off x="340848" y="4493187"/>
            <a:ext cx="2353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 Meer dan 4 jongens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31370B5A-44E2-4101-A9C6-FFCD46017345}"/>
              </a:ext>
            </a:extLst>
          </p:cNvPr>
          <p:cNvSpPr txBox="1"/>
          <p:nvPr/>
        </p:nvSpPr>
        <p:spPr>
          <a:xfrm>
            <a:off x="2750823" y="4493187"/>
            <a:ext cx="3563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</a:t>
            </a:r>
            <a:r>
              <a:rPr lang="nl-NL" sz="1400" dirty="0"/>
              <a:t>meer dan 4 jongens betekent 5 of 6 jongens</a:t>
            </a:r>
            <a:r>
              <a:rPr lang="nl-NL" dirty="0"/>
              <a:t>)</a:t>
            </a:r>
          </a:p>
        </p:txBody>
      </p: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0424A85C-5191-4A2C-A77D-2D5AFC7ABFFC}"/>
              </a:ext>
            </a:extLst>
          </p:cNvPr>
          <p:cNvCxnSpPr/>
          <p:nvPr/>
        </p:nvCxnSpPr>
        <p:spPr>
          <a:xfrm>
            <a:off x="5831791" y="1808480"/>
            <a:ext cx="0" cy="125656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kstvak 30">
            <a:extLst>
              <a:ext uri="{FF2B5EF4-FFF2-40B4-BE49-F238E27FC236}">
                <a16:creationId xmlns:a16="http://schemas.microsoft.com/office/drawing/2014/main" id="{6112A547-BCB3-471E-9296-DA94A6B6963B}"/>
              </a:ext>
            </a:extLst>
          </p:cNvPr>
          <p:cNvSpPr txBox="1"/>
          <p:nvPr/>
        </p:nvSpPr>
        <p:spPr>
          <a:xfrm>
            <a:off x="1509296" y="5185734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96ACAB44-5748-4683-B8EA-8D984F0B17A3}"/>
                  </a:ext>
                </a:extLst>
              </p:cNvPr>
              <p:cNvSpPr txBox="1"/>
              <p:nvPr/>
            </p:nvSpPr>
            <p:spPr>
              <a:xfrm>
                <a:off x="2256892" y="5140337"/>
                <a:ext cx="1167627" cy="46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96ACAB44-5748-4683-B8EA-8D984F0B1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892" y="5140337"/>
                <a:ext cx="1167627" cy="4619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7BFFE16-A98F-4C72-A582-5FD191745290}"/>
                  </a:ext>
                </a:extLst>
              </p:cNvPr>
              <p:cNvSpPr txBox="1"/>
              <p:nvPr/>
            </p:nvSpPr>
            <p:spPr>
              <a:xfrm>
                <a:off x="3420769" y="5140337"/>
                <a:ext cx="1141979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7BFFE16-A98F-4C72-A582-5FD191745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769" y="5140337"/>
                <a:ext cx="1141979" cy="46192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475177DE-043E-4957-A277-6F1BBE389AD8}"/>
                  </a:ext>
                </a:extLst>
              </p:cNvPr>
              <p:cNvSpPr txBox="1"/>
              <p:nvPr/>
            </p:nvSpPr>
            <p:spPr>
              <a:xfrm>
                <a:off x="4624851" y="5221602"/>
                <a:ext cx="14154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6∙9+1∙1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475177DE-043E-4957-A277-6F1BBE389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851" y="5221602"/>
                <a:ext cx="1415451" cy="276999"/>
              </a:xfrm>
              <a:prstGeom prst="rect">
                <a:avLst/>
              </a:prstGeom>
              <a:blipFill>
                <a:blip r:embed="rId14"/>
                <a:stretch>
                  <a:fillRect l="-1724" r="-344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F05A6BCA-8EE6-466C-9DC2-25C66B6E7E8D}"/>
                  </a:ext>
                </a:extLst>
              </p:cNvPr>
              <p:cNvSpPr txBox="1"/>
              <p:nvPr/>
            </p:nvSpPr>
            <p:spPr>
              <a:xfrm>
                <a:off x="2194993" y="5921927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F05A6BCA-8EE6-466C-9DC2-25C66B6E7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993" y="5921927"/>
                <a:ext cx="546625" cy="276999"/>
              </a:xfrm>
              <a:prstGeom prst="rect">
                <a:avLst/>
              </a:prstGeom>
              <a:blipFill>
                <a:blip r:embed="rId15"/>
                <a:stretch>
                  <a:fillRect l="-3333" r="-1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08CC5508-3BF5-4FD5-9E0F-4A13947ABB27}"/>
              </a:ext>
            </a:extLst>
          </p:cNvPr>
          <p:cNvCxnSpPr/>
          <p:nvPr/>
        </p:nvCxnSpPr>
        <p:spPr>
          <a:xfrm>
            <a:off x="4768525" y="3447509"/>
            <a:ext cx="380102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D2D92C17-BD10-4F1A-B23C-88E60A7E2F3F}"/>
              </a:ext>
            </a:extLst>
          </p:cNvPr>
          <p:cNvCxnSpPr/>
          <p:nvPr/>
        </p:nvCxnSpPr>
        <p:spPr>
          <a:xfrm>
            <a:off x="5317165" y="3447509"/>
            <a:ext cx="380102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22276414-DBD4-4FF6-8C7C-9904CACBC2E1}"/>
              </a:ext>
            </a:extLst>
          </p:cNvPr>
          <p:cNvCxnSpPr/>
          <p:nvPr/>
        </p:nvCxnSpPr>
        <p:spPr>
          <a:xfrm>
            <a:off x="5058069" y="4801559"/>
            <a:ext cx="13322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A775A85A-3AD2-41BC-8D15-4F7E759F3F99}"/>
              </a:ext>
            </a:extLst>
          </p:cNvPr>
          <p:cNvCxnSpPr/>
          <p:nvPr/>
        </p:nvCxnSpPr>
        <p:spPr>
          <a:xfrm>
            <a:off x="5373029" y="4791399"/>
            <a:ext cx="13322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hthoek 44">
                <a:extLst>
                  <a:ext uri="{FF2B5EF4-FFF2-40B4-BE49-F238E27FC236}">
                    <a16:creationId xmlns:a16="http://schemas.microsoft.com/office/drawing/2014/main" id="{DBA3181A-20FE-42A2-BA20-BA59EF0312E1}"/>
                  </a:ext>
                </a:extLst>
              </p:cNvPr>
              <p:cNvSpPr/>
              <p:nvPr/>
            </p:nvSpPr>
            <p:spPr>
              <a:xfrm>
                <a:off x="3018555" y="2234116"/>
                <a:ext cx="592150" cy="5542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Rechthoek 44">
                <a:extLst>
                  <a:ext uri="{FF2B5EF4-FFF2-40B4-BE49-F238E27FC236}">
                    <a16:creationId xmlns:a16="http://schemas.microsoft.com/office/drawing/2014/main" id="{DBA3181A-20FE-42A2-BA20-BA59EF0312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555" y="2234116"/>
                <a:ext cx="592150" cy="5542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556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1" grpId="1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1" grpId="0"/>
      <p:bldP spid="33" grpId="0"/>
      <p:bldP spid="34" grpId="0"/>
      <p:bldP spid="35" grpId="0"/>
      <p:bldP spid="36" grpId="0"/>
      <p:bldP spid="45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36</TotalTime>
  <Words>95</Words>
  <Application>Microsoft Office PowerPoint</Application>
  <PresentationFormat>Breedbeeld</PresentationFormat>
  <Paragraphs>27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2018-02-03T13:04:36Z</dcterms:created>
  <dcterms:modified xsi:type="dcterms:W3CDTF">2018-02-03T13:40:48Z</dcterms:modified>
</cp:coreProperties>
</file>