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6" y="245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1251-5E6B-46D2-8549-CA1027903842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9D9B-8BE6-4F9B-9891-A22D4DB2C5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765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1251-5E6B-46D2-8549-CA1027903842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9D9B-8BE6-4F9B-9891-A22D4DB2C5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235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1251-5E6B-46D2-8549-CA1027903842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9D9B-8BE6-4F9B-9891-A22D4DB2C5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494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1251-5E6B-46D2-8549-CA1027903842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9D9B-8BE6-4F9B-9891-A22D4DB2C5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2856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1251-5E6B-46D2-8549-CA1027903842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9D9B-8BE6-4F9B-9891-A22D4DB2C5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2849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1251-5E6B-46D2-8549-CA1027903842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9D9B-8BE6-4F9B-9891-A22D4DB2C5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407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1251-5E6B-46D2-8549-CA1027903842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9D9B-8BE6-4F9B-9891-A22D4DB2C5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62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1251-5E6B-46D2-8549-CA1027903842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9D9B-8BE6-4F9B-9891-A22D4DB2C5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84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1251-5E6B-46D2-8549-CA1027903842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9D9B-8BE6-4F9B-9891-A22D4DB2C5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4095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1251-5E6B-46D2-8549-CA1027903842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9D9B-8BE6-4F9B-9891-A22D4DB2C5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800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1251-5E6B-46D2-8549-CA1027903842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9D9B-8BE6-4F9B-9891-A22D4DB2C5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536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61251-5E6B-46D2-8549-CA1027903842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D9D9B-8BE6-4F9B-9891-A22D4DB2C5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323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C276AF79-C347-4B7F-A14A-38CC288801B4}"/>
              </a:ext>
            </a:extLst>
          </p:cNvPr>
          <p:cNvSpPr txBox="1"/>
          <p:nvPr/>
        </p:nvSpPr>
        <p:spPr>
          <a:xfrm>
            <a:off x="404446" y="465992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46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FDF27F6-6F52-42D1-80E1-52A46EE0D3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483" y="387093"/>
            <a:ext cx="6039155" cy="2051914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6B60E68D-3E2C-4E1D-AE48-5B815645DA57}"/>
              </a:ext>
            </a:extLst>
          </p:cNvPr>
          <p:cNvSpPr txBox="1"/>
          <p:nvPr/>
        </p:nvSpPr>
        <p:spPr>
          <a:xfrm>
            <a:off x="404446" y="27432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1F80506-6B06-4DAB-A17D-2B4C8004A23C}"/>
              </a:ext>
            </a:extLst>
          </p:cNvPr>
          <p:cNvSpPr txBox="1"/>
          <p:nvPr/>
        </p:nvSpPr>
        <p:spPr>
          <a:xfrm>
            <a:off x="819002" y="3202186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99DB17A-8F8A-4455-93D0-F568DEB19C3F}"/>
                  </a:ext>
                </a:extLst>
              </p:cNvPr>
              <p:cNvSpPr txBox="1"/>
              <p:nvPr/>
            </p:nvSpPr>
            <p:spPr>
              <a:xfrm>
                <a:off x="1590334" y="3173492"/>
                <a:ext cx="772968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99DB17A-8F8A-4455-93D0-F568DEB19C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334" y="3173492"/>
                <a:ext cx="772968" cy="4601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5BB4054F-6749-43A4-96BA-98EF9263E93E}"/>
                  </a:ext>
                </a:extLst>
              </p:cNvPr>
              <p:cNvSpPr txBox="1"/>
              <p:nvPr/>
            </p:nvSpPr>
            <p:spPr>
              <a:xfrm>
                <a:off x="2402306" y="3280697"/>
                <a:ext cx="11878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=5461512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5BB4054F-6749-43A4-96BA-98EF9263E9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2306" y="3280697"/>
                <a:ext cx="1187826" cy="276999"/>
              </a:xfrm>
              <a:prstGeom prst="rect">
                <a:avLst/>
              </a:prstGeom>
              <a:blipFill>
                <a:blip r:embed="rId4"/>
                <a:stretch>
                  <a:fillRect l="-1538" r="-512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>
            <a:extLst>
              <a:ext uri="{FF2B5EF4-FFF2-40B4-BE49-F238E27FC236}">
                <a16:creationId xmlns:a16="http://schemas.microsoft.com/office/drawing/2014/main" id="{B6503306-233C-427A-ACFA-1A7295AB6AF3}"/>
              </a:ext>
            </a:extLst>
          </p:cNvPr>
          <p:cNvSpPr txBox="1"/>
          <p:nvPr/>
        </p:nvSpPr>
        <p:spPr>
          <a:xfrm>
            <a:off x="819002" y="2765306"/>
            <a:ext cx="2514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Volgorde niet van belang</a:t>
            </a:r>
          </a:p>
        </p:txBody>
      </p:sp>
      <p:sp>
        <p:nvSpPr>
          <p:cNvPr id="12" name="Pijl: rechts 11">
            <a:extLst>
              <a:ext uri="{FF2B5EF4-FFF2-40B4-BE49-F238E27FC236}">
                <a16:creationId xmlns:a16="http://schemas.microsoft.com/office/drawing/2014/main" id="{4DC9609B-862B-4DCA-9F90-3DA7F6DB597C}"/>
              </a:ext>
            </a:extLst>
          </p:cNvPr>
          <p:cNvSpPr/>
          <p:nvPr/>
        </p:nvSpPr>
        <p:spPr>
          <a:xfrm>
            <a:off x="3315812" y="2885440"/>
            <a:ext cx="504348" cy="172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763B5A1-BE47-4452-826A-22014D27E605}"/>
              </a:ext>
            </a:extLst>
          </p:cNvPr>
          <p:cNvSpPr txBox="1"/>
          <p:nvPr/>
        </p:nvSpPr>
        <p:spPr>
          <a:xfrm>
            <a:off x="3992880" y="2787134"/>
            <a:ext cx="1354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Combinaties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5B0A64D-3F2F-46D2-996F-7B7A94CF095F}"/>
              </a:ext>
            </a:extLst>
          </p:cNvPr>
          <p:cNvSpPr txBox="1"/>
          <p:nvPr/>
        </p:nvSpPr>
        <p:spPr>
          <a:xfrm>
            <a:off x="400898" y="388285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8E69939-20A4-41FC-BB72-F67B953B07C0}"/>
              </a:ext>
            </a:extLst>
          </p:cNvPr>
          <p:cNvSpPr txBox="1"/>
          <p:nvPr/>
        </p:nvSpPr>
        <p:spPr>
          <a:xfrm>
            <a:off x="815454" y="4352002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A636B2C6-044D-4F4E-BC38-706F01DBF727}"/>
                  </a:ext>
                </a:extLst>
              </p:cNvPr>
              <p:cNvSpPr txBox="1"/>
              <p:nvPr/>
            </p:nvSpPr>
            <p:spPr>
              <a:xfrm>
                <a:off x="1586786" y="4323308"/>
                <a:ext cx="772969" cy="4619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A636B2C6-044D-4F4E-BC38-706F01DBF7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6786" y="4323308"/>
                <a:ext cx="772969" cy="4619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FC2AE9C2-9C93-4446-987E-EA9CF5CBCC05}"/>
                  </a:ext>
                </a:extLst>
              </p:cNvPr>
              <p:cNvSpPr txBox="1"/>
              <p:nvPr/>
            </p:nvSpPr>
            <p:spPr>
              <a:xfrm>
                <a:off x="2398758" y="4430513"/>
                <a:ext cx="9313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=91390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FC2AE9C2-9C93-4446-987E-EA9CF5CBCC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8758" y="4430513"/>
                <a:ext cx="931345" cy="276999"/>
              </a:xfrm>
              <a:prstGeom prst="rect">
                <a:avLst/>
              </a:prstGeom>
              <a:blipFill>
                <a:blip r:embed="rId6"/>
                <a:stretch>
                  <a:fillRect l="-1961" r="-588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F19A7923-E618-4306-9BBF-9CCB636C406D}"/>
              </a:ext>
            </a:extLst>
          </p:cNvPr>
          <p:cNvSpPr txBox="1"/>
          <p:nvPr/>
        </p:nvSpPr>
        <p:spPr>
          <a:xfrm>
            <a:off x="815454" y="3904962"/>
            <a:ext cx="2514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Volgorde niet van belang</a:t>
            </a:r>
          </a:p>
        </p:txBody>
      </p:sp>
      <p:sp>
        <p:nvSpPr>
          <p:cNvPr id="19" name="Pijl: rechts 18">
            <a:extLst>
              <a:ext uri="{FF2B5EF4-FFF2-40B4-BE49-F238E27FC236}">
                <a16:creationId xmlns:a16="http://schemas.microsoft.com/office/drawing/2014/main" id="{AE9FD4CF-875E-401E-8D8E-AB5AABB3B243}"/>
              </a:ext>
            </a:extLst>
          </p:cNvPr>
          <p:cNvSpPr/>
          <p:nvPr/>
        </p:nvSpPr>
        <p:spPr>
          <a:xfrm>
            <a:off x="3312264" y="4025096"/>
            <a:ext cx="504348" cy="172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DCB9275C-FED5-40A8-948F-7174B4CB4251}"/>
              </a:ext>
            </a:extLst>
          </p:cNvPr>
          <p:cNvSpPr txBox="1"/>
          <p:nvPr/>
        </p:nvSpPr>
        <p:spPr>
          <a:xfrm>
            <a:off x="3989332" y="3926790"/>
            <a:ext cx="1354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Combinaties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E45C0E88-9682-4850-91FD-1BEBC0F83705}"/>
              </a:ext>
            </a:extLst>
          </p:cNvPr>
          <p:cNvSpPr txBox="1"/>
          <p:nvPr/>
        </p:nvSpPr>
        <p:spPr>
          <a:xfrm>
            <a:off x="400898" y="520328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606D320-4757-4871-BD52-BBF2DB55A527}"/>
              </a:ext>
            </a:extLst>
          </p:cNvPr>
          <p:cNvSpPr txBox="1"/>
          <p:nvPr/>
        </p:nvSpPr>
        <p:spPr>
          <a:xfrm>
            <a:off x="823564" y="5203288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5D79C3F8-7321-401B-9C96-03EAC3554254}"/>
                  </a:ext>
                </a:extLst>
              </p:cNvPr>
              <p:cNvSpPr txBox="1"/>
              <p:nvPr/>
            </p:nvSpPr>
            <p:spPr>
              <a:xfrm>
                <a:off x="1572111" y="5156961"/>
                <a:ext cx="1424108" cy="4619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40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5D79C3F8-7321-401B-9C96-03EAC35542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2111" y="5156961"/>
                <a:ext cx="1424108" cy="4619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8CA5BE83-00EC-4CFF-AC32-A71B7FF77713}"/>
                  </a:ext>
                </a:extLst>
              </p:cNvPr>
              <p:cNvSpPr txBox="1"/>
              <p:nvPr/>
            </p:nvSpPr>
            <p:spPr>
              <a:xfrm>
                <a:off x="3016539" y="5234364"/>
                <a:ext cx="12164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5,0∙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8CA5BE83-00EC-4CFF-AC32-A71B7FF777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6539" y="5234364"/>
                <a:ext cx="1216487" cy="276999"/>
              </a:xfrm>
              <a:prstGeom prst="rect">
                <a:avLst/>
              </a:prstGeom>
              <a:blipFill>
                <a:blip r:embed="rId8"/>
                <a:stretch>
                  <a:fillRect l="-2010" t="-4444" r="-150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hthoek 26">
            <a:extLst>
              <a:ext uri="{FF2B5EF4-FFF2-40B4-BE49-F238E27FC236}">
                <a16:creationId xmlns:a16="http://schemas.microsoft.com/office/drawing/2014/main" id="{4112931C-6DF8-442B-A36F-10EDDE9D8800}"/>
              </a:ext>
            </a:extLst>
          </p:cNvPr>
          <p:cNvSpPr/>
          <p:nvPr/>
        </p:nvSpPr>
        <p:spPr>
          <a:xfrm>
            <a:off x="3645102" y="2133600"/>
            <a:ext cx="276658" cy="203200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9" name="Rechte verbindingslijn met pijl 28">
            <a:extLst>
              <a:ext uri="{FF2B5EF4-FFF2-40B4-BE49-F238E27FC236}">
                <a16:creationId xmlns:a16="http://schemas.microsoft.com/office/drawing/2014/main" id="{8DDB78F8-F378-4DD1-8176-850EA924D069}"/>
              </a:ext>
            </a:extLst>
          </p:cNvPr>
          <p:cNvCxnSpPr/>
          <p:nvPr/>
        </p:nvCxnSpPr>
        <p:spPr>
          <a:xfrm flipH="1">
            <a:off x="2398758" y="2336800"/>
            <a:ext cx="1246344" cy="303606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027EF3B1-0A5A-40BA-A4A4-04ACC2CAF372}"/>
                  </a:ext>
                </a:extLst>
              </p:cNvPr>
              <p:cNvSpPr txBox="1"/>
              <p:nvPr/>
            </p:nvSpPr>
            <p:spPr>
              <a:xfrm>
                <a:off x="4056433" y="3282220"/>
                <a:ext cx="12201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( 60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nCr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5 )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027EF3B1-0A5A-40BA-A4A4-04ACC2CAF3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433" y="3282220"/>
                <a:ext cx="1220142" cy="276999"/>
              </a:xfrm>
              <a:prstGeom prst="rect">
                <a:avLst/>
              </a:prstGeom>
              <a:blipFill>
                <a:blip r:embed="rId9"/>
                <a:stretch>
                  <a:fillRect l="-4975" t="-2174" r="-4975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F1F568F8-8D1A-4FB1-9AC8-C0479D698E21}"/>
                  </a:ext>
                </a:extLst>
              </p:cNvPr>
              <p:cNvSpPr txBox="1"/>
              <p:nvPr/>
            </p:nvSpPr>
            <p:spPr>
              <a:xfrm>
                <a:off x="4053466" y="4396345"/>
                <a:ext cx="11894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( 40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nCr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4 )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F1F568F8-8D1A-4FB1-9AC8-C0479D698E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466" y="4396345"/>
                <a:ext cx="1189428" cy="276999"/>
              </a:xfrm>
              <a:prstGeom prst="rect">
                <a:avLst/>
              </a:prstGeom>
              <a:blipFill>
                <a:blip r:embed="rId10"/>
                <a:stretch>
                  <a:fillRect l="-6667" t="-2174" r="-6667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1861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/>
      <p:bldP spid="22" grpId="0"/>
      <p:bldP spid="24" grpId="0"/>
      <p:bldP spid="25" grpId="0"/>
      <p:bldP spid="26" grpId="0"/>
      <p:bldP spid="27" grpId="0" animBg="1"/>
      <p:bldP spid="30" grpId="0"/>
      <p:bldP spid="31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14</TotalTime>
  <Words>47</Words>
  <Application>Microsoft Office PowerPoint</Application>
  <PresentationFormat>Breedbeeld</PresentationFormat>
  <Paragraphs>19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3</cp:revision>
  <dcterms:created xsi:type="dcterms:W3CDTF">2018-02-03T12:47:28Z</dcterms:created>
  <dcterms:modified xsi:type="dcterms:W3CDTF">2018-02-03T13:01:31Z</dcterms:modified>
</cp:coreProperties>
</file>