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DDDE-ACDD-49D2-BDDB-C17FBC963FCB}" type="datetimeFigureOut">
              <a:rPr lang="nl-NL" smtClean="0"/>
              <a:t>27-1-2019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1FE8-E6BF-45C2-92C7-E56BDCBE83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334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DDDE-ACDD-49D2-BDDB-C17FBC963FCB}" type="datetimeFigureOut">
              <a:rPr lang="nl-NL" smtClean="0"/>
              <a:t>27-1-2019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1FE8-E6BF-45C2-92C7-E56BDCBE83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4700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DDDE-ACDD-49D2-BDDB-C17FBC963FCB}" type="datetimeFigureOut">
              <a:rPr lang="nl-NL" smtClean="0"/>
              <a:t>27-1-2019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1FE8-E6BF-45C2-92C7-E56BDCBE83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1827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DDDE-ACDD-49D2-BDDB-C17FBC963FCB}" type="datetimeFigureOut">
              <a:rPr lang="nl-NL" smtClean="0"/>
              <a:t>27-1-2019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1FE8-E6BF-45C2-92C7-E56BDCBE83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3776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DDDE-ACDD-49D2-BDDB-C17FBC963FCB}" type="datetimeFigureOut">
              <a:rPr lang="nl-NL" smtClean="0"/>
              <a:t>27-1-2019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1FE8-E6BF-45C2-92C7-E56BDCBE83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934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DDDE-ACDD-49D2-BDDB-C17FBC963FCB}" type="datetimeFigureOut">
              <a:rPr lang="nl-NL" smtClean="0"/>
              <a:t>27-1-2019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1FE8-E6BF-45C2-92C7-E56BDCBE83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528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DDDE-ACDD-49D2-BDDB-C17FBC963FCB}" type="datetimeFigureOut">
              <a:rPr lang="nl-NL" smtClean="0"/>
              <a:t>27-1-2019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1FE8-E6BF-45C2-92C7-E56BDCBE83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4529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DDDE-ACDD-49D2-BDDB-C17FBC963FCB}" type="datetimeFigureOut">
              <a:rPr lang="nl-NL" smtClean="0"/>
              <a:t>27-1-2019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1FE8-E6BF-45C2-92C7-E56BDCBE83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2735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DDDE-ACDD-49D2-BDDB-C17FBC963FCB}" type="datetimeFigureOut">
              <a:rPr lang="nl-NL" smtClean="0"/>
              <a:t>27-1-2019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1FE8-E6BF-45C2-92C7-E56BDCBE83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901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DDDE-ACDD-49D2-BDDB-C17FBC963FCB}" type="datetimeFigureOut">
              <a:rPr lang="nl-NL" smtClean="0"/>
              <a:t>27-1-2019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1FE8-E6BF-45C2-92C7-E56BDCBE83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139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DDDE-ACDD-49D2-BDDB-C17FBC963FCB}" type="datetimeFigureOut">
              <a:rPr lang="nl-NL" smtClean="0"/>
              <a:t>27-1-2019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51FE8-E6BF-45C2-92C7-E56BDCBE83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162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8DDDE-ACDD-49D2-BDDB-C17FBC963FCB}" type="datetimeFigureOut">
              <a:rPr lang="nl-NL" smtClean="0"/>
              <a:t>27-1-2019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51FE8-E6BF-45C2-92C7-E56BDCBE83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83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0.png"/><Relationship Id="rId7" Type="http://schemas.openxmlformats.org/officeDocument/2006/relationships/image" Target="../media/image60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7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0.png"/><Relationship Id="rId11" Type="http://schemas.openxmlformats.org/officeDocument/2006/relationships/image" Target="../media/image10.png"/><Relationship Id="rId5" Type="http://schemas.openxmlformats.org/officeDocument/2006/relationships/image" Target="../media/image40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0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416F7A8B-2180-4104-9801-E649857E8E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448" y="960815"/>
            <a:ext cx="7585862" cy="457017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8791F13-D2D1-42B1-AF36-2A18B2E09365}"/>
                  </a:ext>
                </a:extLst>
              </p:cNvPr>
              <p:cNvSpPr txBox="1"/>
              <p:nvPr/>
            </p:nvSpPr>
            <p:spPr>
              <a:xfrm>
                <a:off x="5968161" y="4932218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08791F13-D2D1-42B1-AF36-2A18B2E093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8161" y="4932218"/>
                <a:ext cx="674865" cy="276999"/>
              </a:xfrm>
              <a:prstGeom prst="rect">
                <a:avLst/>
              </a:prstGeom>
              <a:blipFill>
                <a:blip r:embed="rId3"/>
                <a:stretch>
                  <a:fillRect l="-2703" r="-810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C595F6D2-54B6-4410-835F-D0BB59BAF5E7}"/>
                  </a:ext>
                </a:extLst>
              </p:cNvPr>
              <p:cNvSpPr txBox="1"/>
              <p:nvPr/>
            </p:nvSpPr>
            <p:spPr>
              <a:xfrm>
                <a:off x="7275368" y="4918362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=343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C595F6D2-54B6-4410-835F-D0BB59BAF5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5368" y="4918362"/>
                <a:ext cx="674865" cy="276999"/>
              </a:xfrm>
              <a:prstGeom prst="rect">
                <a:avLst/>
              </a:prstGeom>
              <a:blipFill>
                <a:blip r:embed="rId4"/>
                <a:stretch>
                  <a:fillRect l="-2703" r="-810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kstvak 3">
            <a:extLst>
              <a:ext uri="{FF2B5EF4-FFF2-40B4-BE49-F238E27FC236}">
                <a16:creationId xmlns:a16="http://schemas.microsoft.com/office/drawing/2014/main" id="{3AA477B9-62FB-4BBF-A286-0800AB660CB8}"/>
              </a:ext>
            </a:extLst>
          </p:cNvPr>
          <p:cNvSpPr txBox="1"/>
          <p:nvPr/>
        </p:nvSpPr>
        <p:spPr>
          <a:xfrm>
            <a:off x="3754316" y="518746"/>
            <a:ext cx="302448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2000" dirty="0"/>
              <a:t>Permutatie of combinatie 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8BD5BC7C-158D-41CE-A618-8BDC2DBD9870}"/>
                  </a:ext>
                </a:extLst>
              </p:cNvPr>
              <p:cNvSpPr txBox="1"/>
              <p:nvPr/>
            </p:nvSpPr>
            <p:spPr>
              <a:xfrm>
                <a:off x="3371850" y="4405745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8BD5BC7C-158D-41CE-A618-8BDC2DBD98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1850" y="4405745"/>
                <a:ext cx="546625" cy="276999"/>
              </a:xfrm>
              <a:prstGeom prst="rect">
                <a:avLst/>
              </a:prstGeom>
              <a:blipFill>
                <a:blip r:embed="rId5"/>
                <a:stretch>
                  <a:fillRect l="-3333" r="-100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hoek 7">
            <a:extLst>
              <a:ext uri="{FF2B5EF4-FFF2-40B4-BE49-F238E27FC236}">
                <a16:creationId xmlns:a16="http://schemas.microsoft.com/office/drawing/2014/main" id="{F58E93BD-9171-42F6-8CCD-AFD3561583CE}"/>
              </a:ext>
            </a:extLst>
          </p:cNvPr>
          <p:cNvSpPr/>
          <p:nvPr/>
        </p:nvSpPr>
        <p:spPr>
          <a:xfrm>
            <a:off x="2088573" y="3595256"/>
            <a:ext cx="2722418" cy="1433946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38ED8A1-B2E0-4778-9DB2-41BF216D0377}"/>
              </a:ext>
            </a:extLst>
          </p:cNvPr>
          <p:cNvSpPr/>
          <p:nvPr/>
        </p:nvSpPr>
        <p:spPr>
          <a:xfrm>
            <a:off x="5616237" y="3512127"/>
            <a:ext cx="2722418" cy="1683234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ballon: rechthoek met afgeronde hoeken 9">
                <a:extLst>
                  <a:ext uri="{FF2B5EF4-FFF2-40B4-BE49-F238E27FC236}">
                    <a16:creationId xmlns:a16="http://schemas.microsoft.com/office/drawing/2014/main" id="{5063FE9A-9E1A-4655-B3DA-5C947DCF39BE}"/>
                  </a:ext>
                </a:extLst>
              </p:cNvPr>
              <p:cNvSpPr/>
              <p:nvPr/>
            </p:nvSpPr>
            <p:spPr>
              <a:xfrm>
                <a:off x="1433945" y="5652655"/>
                <a:ext cx="1859973" cy="706581"/>
              </a:xfrm>
              <a:prstGeom prst="wedgeRoundRectCallout">
                <a:avLst>
                  <a:gd name="adj1" fmla="val 31681"/>
                  <a:gd name="adj2" fmla="val -119853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dirty="0">
                    <a:solidFill>
                      <a:schemeClr val="tx1"/>
                    </a:solidFill>
                  </a:rPr>
                  <a:t>Op de GR: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nl-NL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nl-NL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  <m:sup/>
                      <m:e>
                        <m:sSubSup>
                          <m:sSubSupPr>
                            <m:ctrlPr>
                              <a:rPr lang="nl-NL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nl-NL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nl-NL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  <m:sup/>
                        </m:sSubSup>
                      </m:e>
                    </m:sPre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0" name="Tekstballon: rechthoek met afgeronde hoeken 9">
                <a:extLst>
                  <a:ext uri="{FF2B5EF4-FFF2-40B4-BE49-F238E27FC236}">
                    <a16:creationId xmlns:a16="http://schemas.microsoft.com/office/drawing/2014/main" id="{5063FE9A-9E1A-4655-B3DA-5C947DCF39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3945" y="5652655"/>
                <a:ext cx="1859973" cy="706581"/>
              </a:xfrm>
              <a:prstGeom prst="wedgeRoundRectCallout">
                <a:avLst>
                  <a:gd name="adj1" fmla="val 31681"/>
                  <a:gd name="adj2" fmla="val -119853"/>
                  <a:gd name="adj3" fmla="val 16667"/>
                </a:avLst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ballon: rechthoek met afgeronde hoeken 10">
                <a:extLst>
                  <a:ext uri="{FF2B5EF4-FFF2-40B4-BE49-F238E27FC236}">
                    <a16:creationId xmlns:a16="http://schemas.microsoft.com/office/drawing/2014/main" id="{90797FED-CEBE-4E1E-AF5F-1A931818ED87}"/>
                  </a:ext>
                </a:extLst>
              </p:cNvPr>
              <p:cNvSpPr/>
              <p:nvPr/>
            </p:nvSpPr>
            <p:spPr>
              <a:xfrm>
                <a:off x="4810991" y="5652655"/>
                <a:ext cx="1859973" cy="706581"/>
              </a:xfrm>
              <a:prstGeom prst="wedgeRoundRectCallout">
                <a:avLst>
                  <a:gd name="adj1" fmla="val 31681"/>
                  <a:gd name="adj2" fmla="val -119853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dirty="0">
                    <a:solidFill>
                      <a:schemeClr val="tx1"/>
                    </a:solidFill>
                  </a:rPr>
                  <a:t>Op de GR: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nl-NL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nl-NL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  <m:sup/>
                      <m:e>
                        <m:sSubSup>
                          <m:sSubSupPr>
                            <m:ctrlPr>
                              <a:rPr lang="nl-NL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nl-NL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nl-NL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  <m:sup/>
                        </m:sSubSup>
                      </m:e>
                    </m:sPre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1" name="Tekstballon: rechthoek met afgeronde hoeken 10">
                <a:extLst>
                  <a:ext uri="{FF2B5EF4-FFF2-40B4-BE49-F238E27FC236}">
                    <a16:creationId xmlns:a16="http://schemas.microsoft.com/office/drawing/2014/main" id="{90797FED-CEBE-4E1E-AF5F-1A931818ED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0991" y="5652655"/>
                <a:ext cx="1859973" cy="706581"/>
              </a:xfrm>
              <a:prstGeom prst="wedgeRoundRectCallout">
                <a:avLst>
                  <a:gd name="adj1" fmla="val 31681"/>
                  <a:gd name="adj2" fmla="val -119853"/>
                  <a:gd name="adj3" fmla="val 16667"/>
                </a:avLst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hthoek 13">
            <a:extLst>
              <a:ext uri="{FF2B5EF4-FFF2-40B4-BE49-F238E27FC236}">
                <a16:creationId xmlns:a16="http://schemas.microsoft.com/office/drawing/2014/main" id="{A45A1C4C-93C3-4161-AB1F-0EA9298706A0}"/>
              </a:ext>
            </a:extLst>
          </p:cNvPr>
          <p:cNvSpPr/>
          <p:nvPr/>
        </p:nvSpPr>
        <p:spPr>
          <a:xfrm>
            <a:off x="5226181" y="518746"/>
            <a:ext cx="13551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/>
              <a:t>combinatie</a:t>
            </a: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C279655D-6A6E-42F7-B8A0-21378AA4D7DF}"/>
              </a:ext>
            </a:extLst>
          </p:cNvPr>
          <p:cNvSpPr/>
          <p:nvPr/>
        </p:nvSpPr>
        <p:spPr>
          <a:xfrm>
            <a:off x="3754316" y="518746"/>
            <a:ext cx="13490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/>
              <a:t>Permutatie</a:t>
            </a:r>
          </a:p>
        </p:txBody>
      </p:sp>
    </p:spTree>
    <p:extLst>
      <p:ext uri="{BB962C8B-B14F-4D97-AF65-F5344CB8AC3E}">
        <p14:creationId xmlns:p14="http://schemas.microsoft.com/office/powerpoint/2010/main" val="3426588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1.11111E-6 L -0.26692 0.320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46" y="1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11111E-6 L 0.27018 0.320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03" y="16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19BADC4-0BF1-4203-A380-CF4037F3A12D}"/>
              </a:ext>
            </a:extLst>
          </p:cNvPr>
          <p:cNvSpPr txBox="1"/>
          <p:nvPr/>
        </p:nvSpPr>
        <p:spPr>
          <a:xfrm>
            <a:off x="386862" y="44840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42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270BB82-9A4B-4D6E-AB0A-7D2012EBA5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514" y="1065469"/>
            <a:ext cx="4806086" cy="3818534"/>
          </a:xfrm>
          <a:prstGeom prst="rect">
            <a:avLst/>
          </a:prstGeom>
        </p:spPr>
      </p:pic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62FC88A2-F5A1-4A46-92F2-5428DA052C84}"/>
              </a:ext>
            </a:extLst>
          </p:cNvPr>
          <p:cNvCxnSpPr/>
          <p:nvPr/>
        </p:nvCxnSpPr>
        <p:spPr>
          <a:xfrm>
            <a:off x="5842000" y="528320"/>
            <a:ext cx="0" cy="52425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>
            <a:extLst>
              <a:ext uri="{FF2B5EF4-FFF2-40B4-BE49-F238E27FC236}">
                <a16:creationId xmlns:a16="http://schemas.microsoft.com/office/drawing/2014/main" id="{8D532FBF-65FA-4796-933D-94EC51689C3E}"/>
              </a:ext>
            </a:extLst>
          </p:cNvPr>
          <p:cNvSpPr txBox="1"/>
          <p:nvPr/>
        </p:nvSpPr>
        <p:spPr>
          <a:xfrm>
            <a:off x="6004560" y="97536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FA00980B-F4EB-4AF9-B419-CBA2AE585958}"/>
              </a:ext>
            </a:extLst>
          </p:cNvPr>
          <p:cNvSpPr txBox="1"/>
          <p:nvPr/>
        </p:nvSpPr>
        <p:spPr>
          <a:xfrm>
            <a:off x="6370366" y="975360"/>
            <a:ext cx="2514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Volgorde niet van belang</a:t>
            </a:r>
          </a:p>
        </p:txBody>
      </p:sp>
      <p:sp>
        <p:nvSpPr>
          <p:cNvPr id="11" name="Pijl: rechts 10">
            <a:extLst>
              <a:ext uri="{FF2B5EF4-FFF2-40B4-BE49-F238E27FC236}">
                <a16:creationId xmlns:a16="http://schemas.microsoft.com/office/drawing/2014/main" id="{88F0470A-B814-4B2C-B384-64EE82DA1704}"/>
              </a:ext>
            </a:extLst>
          </p:cNvPr>
          <p:cNvSpPr/>
          <p:nvPr/>
        </p:nvSpPr>
        <p:spPr>
          <a:xfrm>
            <a:off x="8910320" y="1078746"/>
            <a:ext cx="6096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89C6B6C-EC64-4870-8AC7-4E2B922CD047}"/>
              </a:ext>
            </a:extLst>
          </p:cNvPr>
          <p:cNvSpPr txBox="1"/>
          <p:nvPr/>
        </p:nvSpPr>
        <p:spPr>
          <a:xfrm>
            <a:off x="9641840" y="975360"/>
            <a:ext cx="1264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Combinatie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DFD5500-99CB-4DCF-9B3C-A0CDC9AADE10}"/>
              </a:ext>
            </a:extLst>
          </p:cNvPr>
          <p:cNvSpPr txBox="1"/>
          <p:nvPr/>
        </p:nvSpPr>
        <p:spPr>
          <a:xfrm>
            <a:off x="6482080" y="1432560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43126911-82BB-40DB-BAC6-38ED03627DDC}"/>
                  </a:ext>
                </a:extLst>
              </p:cNvPr>
              <p:cNvSpPr txBox="1"/>
              <p:nvPr/>
            </p:nvSpPr>
            <p:spPr>
              <a:xfrm>
                <a:off x="7243676" y="1387163"/>
                <a:ext cx="772968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43126911-82BB-40DB-BAC6-38ED03627D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3676" y="1387163"/>
                <a:ext cx="772968" cy="4601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E2737702-4E57-4AC2-B2F4-02D4267DC5A9}"/>
                  </a:ext>
                </a:extLst>
              </p:cNvPr>
              <p:cNvSpPr txBox="1"/>
              <p:nvPr/>
            </p:nvSpPr>
            <p:spPr>
              <a:xfrm>
                <a:off x="8066598" y="1478726"/>
                <a:ext cx="8031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=3060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E2737702-4E57-4AC2-B2F4-02D4267DC5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6598" y="1478726"/>
                <a:ext cx="803105" cy="276999"/>
              </a:xfrm>
              <a:prstGeom prst="rect">
                <a:avLst/>
              </a:prstGeom>
              <a:blipFill>
                <a:blip r:embed="rId4"/>
                <a:stretch>
                  <a:fillRect l="-2273" r="-681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87B92C15-AB3A-469E-80C9-002164B52D49}"/>
                  </a:ext>
                </a:extLst>
              </p:cNvPr>
              <p:cNvSpPr txBox="1"/>
              <p:nvPr/>
            </p:nvSpPr>
            <p:spPr>
              <a:xfrm>
                <a:off x="9601200" y="1478725"/>
                <a:ext cx="12201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( 18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nCr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4 )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87B92C15-AB3A-469E-80C9-002164B52D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200" y="1478725"/>
                <a:ext cx="1220142" cy="276999"/>
              </a:xfrm>
              <a:prstGeom prst="rect">
                <a:avLst/>
              </a:prstGeom>
              <a:blipFill>
                <a:blip r:embed="rId5"/>
                <a:stretch>
                  <a:fillRect l="-5000" t="-4444" r="-5500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>
            <a:extLst>
              <a:ext uri="{FF2B5EF4-FFF2-40B4-BE49-F238E27FC236}">
                <a16:creationId xmlns:a16="http://schemas.microsoft.com/office/drawing/2014/main" id="{1231B3BF-DFC2-4D4F-88A0-6724137403F1}"/>
              </a:ext>
            </a:extLst>
          </p:cNvPr>
          <p:cNvSpPr txBox="1"/>
          <p:nvPr/>
        </p:nvSpPr>
        <p:spPr>
          <a:xfrm>
            <a:off x="5994400" y="186944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42B1DAA5-6B7E-4C5C-8070-51204142D8CC}"/>
              </a:ext>
            </a:extLst>
          </p:cNvPr>
          <p:cNvSpPr txBox="1"/>
          <p:nvPr/>
        </p:nvSpPr>
        <p:spPr>
          <a:xfrm>
            <a:off x="6360206" y="1869440"/>
            <a:ext cx="2514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Volgorde niet van belang</a:t>
            </a:r>
          </a:p>
        </p:txBody>
      </p:sp>
      <p:sp>
        <p:nvSpPr>
          <p:cNvPr id="19" name="Pijl: rechts 18">
            <a:extLst>
              <a:ext uri="{FF2B5EF4-FFF2-40B4-BE49-F238E27FC236}">
                <a16:creationId xmlns:a16="http://schemas.microsoft.com/office/drawing/2014/main" id="{AE805A98-585D-40F0-A8DD-4C74C1665004}"/>
              </a:ext>
            </a:extLst>
          </p:cNvPr>
          <p:cNvSpPr/>
          <p:nvPr/>
        </p:nvSpPr>
        <p:spPr>
          <a:xfrm>
            <a:off x="8900160" y="1972826"/>
            <a:ext cx="6096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145DD2FA-10EA-4C2A-87F4-81BFBF61C180}"/>
              </a:ext>
            </a:extLst>
          </p:cNvPr>
          <p:cNvSpPr txBox="1"/>
          <p:nvPr/>
        </p:nvSpPr>
        <p:spPr>
          <a:xfrm>
            <a:off x="9631680" y="1869440"/>
            <a:ext cx="1264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Combinatie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28688717-34E9-4474-8428-6BA4B5A937F7}"/>
              </a:ext>
            </a:extLst>
          </p:cNvPr>
          <p:cNvSpPr txBox="1"/>
          <p:nvPr/>
        </p:nvSpPr>
        <p:spPr>
          <a:xfrm>
            <a:off x="6471920" y="2326640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B2C8EFEB-EF3B-40E8-9E5F-A0E234849C57}"/>
                  </a:ext>
                </a:extLst>
              </p:cNvPr>
              <p:cNvSpPr txBox="1"/>
              <p:nvPr/>
            </p:nvSpPr>
            <p:spPr>
              <a:xfrm>
                <a:off x="7233516" y="2281243"/>
                <a:ext cx="772969" cy="465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45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B2C8EFEB-EF3B-40E8-9E5F-A0E234849C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3516" y="2281243"/>
                <a:ext cx="772969" cy="4657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032C44F7-7C2A-4882-88AF-07C06B10C11D}"/>
                  </a:ext>
                </a:extLst>
              </p:cNvPr>
              <p:cNvSpPr txBox="1"/>
              <p:nvPr/>
            </p:nvSpPr>
            <p:spPr>
              <a:xfrm>
                <a:off x="9591040" y="2372805"/>
                <a:ext cx="11894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( 45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nCr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6 )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032C44F7-7C2A-4882-88AF-07C06B10C1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1040" y="2372805"/>
                <a:ext cx="1189428" cy="276999"/>
              </a:xfrm>
              <a:prstGeom prst="rect">
                <a:avLst/>
              </a:prstGeom>
              <a:blipFill>
                <a:blip r:embed="rId7"/>
                <a:stretch>
                  <a:fillRect l="-6667" t="-2174" r="-6667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15CBC4B-A1CF-421B-AD58-9A2EC852C056}"/>
                  </a:ext>
                </a:extLst>
              </p:cNvPr>
              <p:cNvSpPr txBox="1"/>
              <p:nvPr/>
            </p:nvSpPr>
            <p:spPr>
              <a:xfrm>
                <a:off x="8037211" y="2382777"/>
                <a:ext cx="11878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=8145060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15CBC4B-A1CF-421B-AD58-9A2EC852C0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7211" y="2382777"/>
                <a:ext cx="1187826" cy="276999"/>
              </a:xfrm>
              <a:prstGeom prst="rect">
                <a:avLst/>
              </a:prstGeom>
              <a:blipFill>
                <a:blip r:embed="rId8"/>
                <a:stretch>
                  <a:fillRect l="-1538" r="-512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FCAC764F-E035-413A-B1E0-9943F25F0145}"/>
              </a:ext>
            </a:extLst>
          </p:cNvPr>
          <p:cNvSpPr txBox="1"/>
          <p:nvPr/>
        </p:nvSpPr>
        <p:spPr>
          <a:xfrm>
            <a:off x="6004560" y="2795595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6C01DE95-3BAC-4327-9D3F-4845A447DB92}"/>
              </a:ext>
            </a:extLst>
          </p:cNvPr>
          <p:cNvSpPr txBox="1"/>
          <p:nvPr/>
        </p:nvSpPr>
        <p:spPr>
          <a:xfrm>
            <a:off x="6370366" y="2795595"/>
            <a:ext cx="2514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Volgorde niet van belang</a:t>
            </a:r>
          </a:p>
        </p:txBody>
      </p:sp>
      <p:sp>
        <p:nvSpPr>
          <p:cNvPr id="27" name="Pijl: rechts 26">
            <a:extLst>
              <a:ext uri="{FF2B5EF4-FFF2-40B4-BE49-F238E27FC236}">
                <a16:creationId xmlns:a16="http://schemas.microsoft.com/office/drawing/2014/main" id="{77418E60-A873-4872-958D-8C5CE6F301D2}"/>
              </a:ext>
            </a:extLst>
          </p:cNvPr>
          <p:cNvSpPr/>
          <p:nvPr/>
        </p:nvSpPr>
        <p:spPr>
          <a:xfrm>
            <a:off x="8910320" y="2898981"/>
            <a:ext cx="6096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0179527-1998-4AB6-AD26-F3BC55D960F9}"/>
              </a:ext>
            </a:extLst>
          </p:cNvPr>
          <p:cNvSpPr txBox="1"/>
          <p:nvPr/>
        </p:nvSpPr>
        <p:spPr>
          <a:xfrm>
            <a:off x="9641840" y="2795595"/>
            <a:ext cx="1264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Combinatie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39E47BEB-EDF1-42D4-B263-31C957C70FA2}"/>
              </a:ext>
            </a:extLst>
          </p:cNvPr>
          <p:cNvSpPr txBox="1"/>
          <p:nvPr/>
        </p:nvSpPr>
        <p:spPr>
          <a:xfrm>
            <a:off x="6482080" y="3252795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E04D1CEA-B8C6-4E70-8722-771756E3C881}"/>
                  </a:ext>
                </a:extLst>
              </p:cNvPr>
              <p:cNvSpPr txBox="1"/>
              <p:nvPr/>
            </p:nvSpPr>
            <p:spPr>
              <a:xfrm>
                <a:off x="7243676" y="3207398"/>
                <a:ext cx="772969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E04D1CEA-B8C6-4E70-8722-771756E3C8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3676" y="3207398"/>
                <a:ext cx="772969" cy="46192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5DCCD1BF-C3D9-4931-84A0-B784180C6BB7}"/>
                  </a:ext>
                </a:extLst>
              </p:cNvPr>
              <p:cNvSpPr txBox="1"/>
              <p:nvPr/>
            </p:nvSpPr>
            <p:spPr>
              <a:xfrm>
                <a:off x="9601200" y="3298960"/>
                <a:ext cx="13176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( 20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nCr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15 )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5DCCD1BF-C3D9-4931-84A0-B784180C6B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200" y="3298960"/>
                <a:ext cx="1317668" cy="276999"/>
              </a:xfrm>
              <a:prstGeom prst="rect">
                <a:avLst/>
              </a:prstGeom>
              <a:blipFill>
                <a:blip r:embed="rId10"/>
                <a:stretch>
                  <a:fillRect l="-6019" t="-2174" r="-6019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E943E77F-9A4C-4DC3-B0ED-D84B38B2F37F}"/>
                  </a:ext>
                </a:extLst>
              </p:cNvPr>
              <p:cNvSpPr txBox="1"/>
              <p:nvPr/>
            </p:nvSpPr>
            <p:spPr>
              <a:xfrm>
                <a:off x="8047371" y="3308932"/>
                <a:ext cx="9313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=15504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E943E77F-9A4C-4DC3-B0ED-D84B38B2F3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7371" y="3308932"/>
                <a:ext cx="931345" cy="276999"/>
              </a:xfrm>
              <a:prstGeom prst="rect">
                <a:avLst/>
              </a:prstGeom>
              <a:blipFill>
                <a:blip r:embed="rId11"/>
                <a:stretch>
                  <a:fillRect l="-1961" r="-588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kstvak 32">
            <a:extLst>
              <a:ext uri="{FF2B5EF4-FFF2-40B4-BE49-F238E27FC236}">
                <a16:creationId xmlns:a16="http://schemas.microsoft.com/office/drawing/2014/main" id="{842EB2C2-09E7-4E15-8186-253936DF1B85}"/>
              </a:ext>
            </a:extLst>
          </p:cNvPr>
          <p:cNvSpPr txBox="1"/>
          <p:nvPr/>
        </p:nvSpPr>
        <p:spPr>
          <a:xfrm>
            <a:off x="6004560" y="373549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CA68B883-7A70-4622-A77F-68178E5E5957}"/>
              </a:ext>
            </a:extLst>
          </p:cNvPr>
          <p:cNvSpPr txBox="1"/>
          <p:nvPr/>
        </p:nvSpPr>
        <p:spPr>
          <a:xfrm>
            <a:off x="6370366" y="3735497"/>
            <a:ext cx="2514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Volgorde niet van belang</a:t>
            </a:r>
          </a:p>
        </p:txBody>
      </p:sp>
      <p:sp>
        <p:nvSpPr>
          <p:cNvPr id="35" name="Pijl: rechts 34">
            <a:extLst>
              <a:ext uri="{FF2B5EF4-FFF2-40B4-BE49-F238E27FC236}">
                <a16:creationId xmlns:a16="http://schemas.microsoft.com/office/drawing/2014/main" id="{4B58513B-9CF8-45A0-898E-A573DCA429F3}"/>
              </a:ext>
            </a:extLst>
          </p:cNvPr>
          <p:cNvSpPr/>
          <p:nvPr/>
        </p:nvSpPr>
        <p:spPr>
          <a:xfrm>
            <a:off x="8910320" y="3838883"/>
            <a:ext cx="6096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2E62CA6F-D6DA-4E12-90F7-0FFDC084AE3C}"/>
              </a:ext>
            </a:extLst>
          </p:cNvPr>
          <p:cNvSpPr txBox="1"/>
          <p:nvPr/>
        </p:nvSpPr>
        <p:spPr>
          <a:xfrm>
            <a:off x="9641840" y="3735497"/>
            <a:ext cx="1264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Combinatie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9371B008-6F48-4676-9BF1-AA0337D1A7E3}"/>
              </a:ext>
            </a:extLst>
          </p:cNvPr>
          <p:cNvSpPr txBox="1"/>
          <p:nvPr/>
        </p:nvSpPr>
        <p:spPr>
          <a:xfrm>
            <a:off x="6482080" y="4192697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9C080848-85DF-499D-878C-1896F0AB5AD7}"/>
                  </a:ext>
                </a:extLst>
              </p:cNvPr>
              <p:cNvSpPr txBox="1"/>
              <p:nvPr/>
            </p:nvSpPr>
            <p:spPr>
              <a:xfrm>
                <a:off x="7243676" y="4147300"/>
                <a:ext cx="772968" cy="4619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9C080848-85DF-499D-878C-1896F0AB5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3676" y="4147300"/>
                <a:ext cx="772968" cy="4619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798C9B1F-E533-40B9-AAF4-FED76F4BA25A}"/>
                  </a:ext>
                </a:extLst>
              </p:cNvPr>
              <p:cNvSpPr txBox="1"/>
              <p:nvPr/>
            </p:nvSpPr>
            <p:spPr>
              <a:xfrm>
                <a:off x="9601200" y="4238862"/>
                <a:ext cx="11894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( 18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nCr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2 )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798C9B1F-E533-40B9-AAF4-FED76F4BA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200" y="4238862"/>
                <a:ext cx="1189428" cy="276999"/>
              </a:xfrm>
              <a:prstGeom prst="rect">
                <a:avLst/>
              </a:prstGeom>
              <a:blipFill>
                <a:blip r:embed="rId13"/>
                <a:stretch>
                  <a:fillRect l="-6667" t="-2174" r="-6667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555D08E0-94B6-48B5-BF8B-3CC21CD7849E}"/>
                  </a:ext>
                </a:extLst>
              </p:cNvPr>
              <p:cNvSpPr txBox="1"/>
              <p:nvPr/>
            </p:nvSpPr>
            <p:spPr>
              <a:xfrm>
                <a:off x="8047371" y="4248834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555D08E0-94B6-48B5-BF8B-3CC21CD784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7371" y="4248834"/>
                <a:ext cx="674865" cy="276999"/>
              </a:xfrm>
              <a:prstGeom prst="rect">
                <a:avLst/>
              </a:prstGeom>
              <a:blipFill>
                <a:blip r:embed="rId14"/>
                <a:stretch>
                  <a:fillRect l="-2703" r="-810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kstvak 40">
            <a:extLst>
              <a:ext uri="{FF2B5EF4-FFF2-40B4-BE49-F238E27FC236}">
                <a16:creationId xmlns:a16="http://schemas.microsoft.com/office/drawing/2014/main" id="{7E9A965A-1429-4126-9DB8-E5B27CAF8EB5}"/>
              </a:ext>
            </a:extLst>
          </p:cNvPr>
          <p:cNvSpPr txBox="1"/>
          <p:nvPr/>
        </p:nvSpPr>
        <p:spPr>
          <a:xfrm>
            <a:off x="6014720" y="4704625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e)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138BB677-1EA8-4AE4-B497-1769678FC3CF}"/>
              </a:ext>
            </a:extLst>
          </p:cNvPr>
          <p:cNvSpPr txBox="1"/>
          <p:nvPr/>
        </p:nvSpPr>
        <p:spPr>
          <a:xfrm>
            <a:off x="6380526" y="4704625"/>
            <a:ext cx="2479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Volgorde </a:t>
            </a:r>
            <a:r>
              <a:rPr lang="nl-NL" b="1" dirty="0"/>
              <a:t>wel</a:t>
            </a:r>
            <a:r>
              <a:rPr lang="nl-NL" dirty="0"/>
              <a:t> van belang</a:t>
            </a:r>
          </a:p>
        </p:txBody>
      </p:sp>
      <p:sp>
        <p:nvSpPr>
          <p:cNvPr id="43" name="Pijl: rechts 42">
            <a:extLst>
              <a:ext uri="{FF2B5EF4-FFF2-40B4-BE49-F238E27FC236}">
                <a16:creationId xmlns:a16="http://schemas.microsoft.com/office/drawing/2014/main" id="{65FCDAA1-F401-48A4-8B3F-7603FFEE877F}"/>
              </a:ext>
            </a:extLst>
          </p:cNvPr>
          <p:cNvSpPr/>
          <p:nvPr/>
        </p:nvSpPr>
        <p:spPr>
          <a:xfrm>
            <a:off x="8920480" y="4808011"/>
            <a:ext cx="6096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0B89C32E-0516-4402-B77B-3583BBD830A2}"/>
              </a:ext>
            </a:extLst>
          </p:cNvPr>
          <p:cNvSpPr txBox="1"/>
          <p:nvPr/>
        </p:nvSpPr>
        <p:spPr>
          <a:xfrm>
            <a:off x="9652000" y="4704625"/>
            <a:ext cx="1228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Permutatie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E0E9D9D8-BD75-4E64-946B-87CC5611C424}"/>
              </a:ext>
            </a:extLst>
          </p:cNvPr>
          <p:cNvSpPr txBox="1"/>
          <p:nvPr/>
        </p:nvSpPr>
        <p:spPr>
          <a:xfrm>
            <a:off x="6492240" y="5161825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75EC0D21-3425-4475-B9DA-72370252AD11}"/>
                  </a:ext>
                </a:extLst>
              </p:cNvPr>
              <p:cNvSpPr txBox="1"/>
              <p:nvPr/>
            </p:nvSpPr>
            <p:spPr>
              <a:xfrm>
                <a:off x="9611360" y="5207990"/>
                <a:ext cx="1191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( 16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nPr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2 )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75EC0D21-3425-4475-B9DA-72370252AD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1360" y="5207990"/>
                <a:ext cx="1191032" cy="276999"/>
              </a:xfrm>
              <a:prstGeom prst="rect">
                <a:avLst/>
              </a:prstGeom>
              <a:blipFill>
                <a:blip r:embed="rId15"/>
                <a:stretch>
                  <a:fillRect l="-6667" t="-2174" r="-7179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3192948B-98AB-48AD-BF0B-FD15861B787B}"/>
                  </a:ext>
                </a:extLst>
              </p:cNvPr>
              <p:cNvSpPr txBox="1"/>
              <p:nvPr/>
            </p:nvSpPr>
            <p:spPr>
              <a:xfrm>
                <a:off x="7271450" y="5214060"/>
                <a:ext cx="9714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3192948B-98AB-48AD-BF0B-FD15861B78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1450" y="5214060"/>
                <a:ext cx="971420" cy="276999"/>
              </a:xfrm>
              <a:prstGeom prst="rect">
                <a:avLst/>
              </a:prstGeom>
              <a:blipFill>
                <a:blip r:embed="rId16"/>
                <a:stretch>
                  <a:fillRect l="-2516" r="-628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3C5A0F19-3664-4920-878B-3BD548FED3F7}"/>
                  </a:ext>
                </a:extLst>
              </p:cNvPr>
              <p:cNvSpPr txBox="1"/>
              <p:nvPr/>
            </p:nvSpPr>
            <p:spPr>
              <a:xfrm>
                <a:off x="8286519" y="5207989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3C5A0F19-3664-4920-878B-3BD548FED3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6519" y="5207989"/>
                <a:ext cx="674865" cy="276999"/>
              </a:xfrm>
              <a:prstGeom prst="rect">
                <a:avLst/>
              </a:prstGeom>
              <a:blipFill>
                <a:blip r:embed="rId17"/>
                <a:stretch>
                  <a:fillRect l="-2703" r="-810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141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 animBg="1"/>
      <p:bldP spid="44" grpId="0"/>
      <p:bldP spid="45" grpId="0"/>
      <p:bldP spid="47" grpId="0"/>
      <p:bldP spid="48" grpId="0"/>
      <p:bldP spid="50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84</TotalTime>
  <Words>111</Words>
  <Application>Microsoft Office PowerPoint</Application>
  <PresentationFormat>Breedbeeld</PresentationFormat>
  <Paragraphs>44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7</cp:revision>
  <dcterms:created xsi:type="dcterms:W3CDTF">2018-02-03T11:14:34Z</dcterms:created>
  <dcterms:modified xsi:type="dcterms:W3CDTF">2019-01-27T10:23:45Z</dcterms:modified>
</cp:coreProperties>
</file>