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421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790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64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9053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940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292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512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1611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206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048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0684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F1A5B-179A-44E7-9138-8CDAC15E882B}" type="datetimeFigureOut">
              <a:rPr lang="nl-NL" smtClean="0"/>
              <a:t>25-1-2019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FBC06-A030-4DE7-8B6D-BF243A5B1C2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580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FD9EE587-AC91-4F9E-B5A9-02E80DF0CEB7}"/>
              </a:ext>
            </a:extLst>
          </p:cNvPr>
          <p:cNvSpPr txBox="1"/>
          <p:nvPr/>
        </p:nvSpPr>
        <p:spPr>
          <a:xfrm>
            <a:off x="342901" y="465992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B83A08D-C008-4A21-830C-069C47D94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61" y="892095"/>
            <a:ext cx="5145329" cy="404942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F340690-E80E-481F-80EB-28D6CF9E01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961" y="5118539"/>
            <a:ext cx="1176833" cy="1481328"/>
          </a:xfrm>
          <a:prstGeom prst="rect">
            <a:avLst/>
          </a:prstGeom>
        </p:spPr>
      </p:pic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246E7600-6C6E-4C07-BF2D-7F8C286A7BAF}"/>
              </a:ext>
            </a:extLst>
          </p:cNvPr>
          <p:cNvCxnSpPr/>
          <p:nvPr/>
        </p:nvCxnSpPr>
        <p:spPr>
          <a:xfrm>
            <a:off x="5994400" y="365760"/>
            <a:ext cx="0" cy="612648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>
            <a:extLst>
              <a:ext uri="{FF2B5EF4-FFF2-40B4-BE49-F238E27FC236}">
                <a16:creationId xmlns:a16="http://schemas.microsoft.com/office/drawing/2014/main" id="{EC0A2328-12DD-4FF6-8C74-E8267BA9CEFE}"/>
              </a:ext>
            </a:extLst>
          </p:cNvPr>
          <p:cNvSpPr txBox="1"/>
          <p:nvPr/>
        </p:nvSpPr>
        <p:spPr>
          <a:xfrm>
            <a:off x="5999706" y="944880"/>
            <a:ext cx="105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 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ED3AF64-6946-409F-AAF6-4531CB8BA3E9}"/>
                  </a:ext>
                </a:extLst>
              </p:cNvPr>
              <p:cNvSpPr txBox="1"/>
              <p:nvPr/>
            </p:nvSpPr>
            <p:spPr>
              <a:xfrm>
                <a:off x="7038530" y="991046"/>
                <a:ext cx="457817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∙15∙14∙13∙12∙11∙10∙9∙8∙7∙6∙5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4ED3AF64-6946-409F-AAF6-4531CB8BA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530" y="991046"/>
                <a:ext cx="4578176" cy="276999"/>
              </a:xfrm>
              <a:prstGeom prst="rect">
                <a:avLst/>
              </a:prstGeom>
              <a:blipFill>
                <a:blip r:embed="rId4"/>
                <a:stretch>
                  <a:fillRect l="-133" r="-79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D951B69-5F7E-42EF-ADE9-980B96DBF69E}"/>
                  </a:ext>
                </a:extLst>
              </p:cNvPr>
              <p:cNvSpPr txBox="1"/>
              <p:nvPr/>
            </p:nvSpPr>
            <p:spPr>
              <a:xfrm rot="5400000">
                <a:off x="9240222" y="-1127783"/>
                <a:ext cx="422487" cy="43304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AD951B69-5F7E-42EF-ADE9-980B96DBF6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9240222" y="-1127783"/>
                <a:ext cx="422487" cy="4330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kstballon: rechthoek met afgeronde hoeken 14">
            <a:extLst>
              <a:ext uri="{FF2B5EF4-FFF2-40B4-BE49-F238E27FC236}">
                <a16:creationId xmlns:a16="http://schemas.microsoft.com/office/drawing/2014/main" id="{9D02ABF6-1787-46CC-98E1-E06F312704D6}"/>
              </a:ext>
            </a:extLst>
          </p:cNvPr>
          <p:cNvSpPr/>
          <p:nvPr/>
        </p:nvSpPr>
        <p:spPr>
          <a:xfrm>
            <a:off x="8717280" y="333254"/>
            <a:ext cx="1432560" cy="304800"/>
          </a:xfrm>
          <a:prstGeom prst="wedgeRoundRectCallout">
            <a:avLst>
              <a:gd name="adj1" fmla="val -3102"/>
              <a:gd name="adj2" fmla="val 112500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12 icoontjes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D63B725-0273-4886-9B17-8C5746471748}"/>
                  </a:ext>
                </a:extLst>
              </p:cNvPr>
              <p:cNvSpPr txBox="1"/>
              <p:nvPr/>
            </p:nvSpPr>
            <p:spPr>
              <a:xfrm>
                <a:off x="7049865" y="1413533"/>
                <a:ext cx="12954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CD63B725-0273-4886-9B17-8C5746471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865" y="1413533"/>
                <a:ext cx="1295483" cy="276999"/>
              </a:xfrm>
              <a:prstGeom prst="rect">
                <a:avLst/>
              </a:prstGeom>
              <a:blipFill>
                <a:blip r:embed="rId6"/>
                <a:stretch>
                  <a:fillRect r="-281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E397D6F-3B22-4427-A721-066390B3617C}"/>
                  </a:ext>
                </a:extLst>
              </p:cNvPr>
              <p:cNvSpPr txBox="1"/>
              <p:nvPr/>
            </p:nvSpPr>
            <p:spPr>
              <a:xfrm>
                <a:off x="7049865" y="1836020"/>
                <a:ext cx="1216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8,7∙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2E397D6F-3B22-4427-A721-066390B36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9865" y="1836020"/>
                <a:ext cx="1216487" cy="276999"/>
              </a:xfrm>
              <a:prstGeom prst="rect">
                <a:avLst/>
              </a:prstGeom>
              <a:blipFill>
                <a:blip r:embed="rId7"/>
                <a:stretch>
                  <a:fillRect l="-2000" t="-4348" r="-1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kstvak 17">
            <a:extLst>
              <a:ext uri="{FF2B5EF4-FFF2-40B4-BE49-F238E27FC236}">
                <a16:creationId xmlns:a16="http://schemas.microsoft.com/office/drawing/2014/main" id="{8BFE7C92-93A5-4B67-984C-F7C91342C57B}"/>
              </a:ext>
            </a:extLst>
          </p:cNvPr>
          <p:cNvSpPr txBox="1"/>
          <p:nvPr/>
        </p:nvSpPr>
        <p:spPr>
          <a:xfrm>
            <a:off x="6009865" y="2316480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  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B912982-B1CE-40FF-92C9-12180E18CC0E}"/>
                  </a:ext>
                </a:extLst>
              </p:cNvPr>
              <p:cNvSpPr txBox="1"/>
              <p:nvPr/>
            </p:nvSpPr>
            <p:spPr>
              <a:xfrm>
                <a:off x="7061305" y="2362646"/>
                <a:ext cx="6123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B912982-B1CE-40FF-92C9-12180E18CC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305" y="2362646"/>
                <a:ext cx="612347" cy="276999"/>
              </a:xfrm>
              <a:prstGeom prst="rect">
                <a:avLst/>
              </a:prstGeom>
              <a:blipFill>
                <a:blip r:embed="rId8"/>
                <a:stretch>
                  <a:fillRect l="-2970" r="-891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1F0CE5A-88AA-4E1D-90C4-6DBC87C39D07}"/>
                  </a:ext>
                </a:extLst>
              </p:cNvPr>
              <p:cNvSpPr txBox="1"/>
              <p:nvPr/>
            </p:nvSpPr>
            <p:spPr>
              <a:xfrm>
                <a:off x="7707766" y="2372806"/>
                <a:ext cx="14443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=479001600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B1F0CE5A-88AA-4E1D-90C4-6DBC87C39D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7766" y="2372806"/>
                <a:ext cx="1444306" cy="276999"/>
              </a:xfrm>
              <a:prstGeom prst="rect">
                <a:avLst/>
              </a:prstGeom>
              <a:blipFill>
                <a:blip r:embed="rId9"/>
                <a:stretch>
                  <a:fillRect l="-1266" r="-379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568C83A9-F16A-46CC-8008-B8BFABE159B6}"/>
              </a:ext>
            </a:extLst>
          </p:cNvPr>
          <p:cNvSpPr txBox="1"/>
          <p:nvPr/>
        </p:nvSpPr>
        <p:spPr>
          <a:xfrm>
            <a:off x="6010927" y="2935439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E775A45-E3FF-4141-B6B5-ED01F8625759}"/>
                  </a:ext>
                </a:extLst>
              </p:cNvPr>
              <p:cNvSpPr txBox="1"/>
              <p:nvPr/>
            </p:nvSpPr>
            <p:spPr>
              <a:xfrm>
                <a:off x="7203326" y="3410088"/>
                <a:ext cx="17985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∙4∙4∙4∙12!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6E775A45-E3FF-4141-B6B5-ED01F8625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326" y="3410088"/>
                <a:ext cx="1798569" cy="276999"/>
              </a:xfrm>
              <a:prstGeom prst="rect">
                <a:avLst/>
              </a:prstGeom>
              <a:blipFill>
                <a:blip r:embed="rId10"/>
                <a:stretch>
                  <a:fillRect l="-1017" r="-271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ADD1655F-3272-43B7-ADEF-16FC232EF978}"/>
              </a:ext>
            </a:extLst>
          </p:cNvPr>
          <p:cNvSpPr txBox="1"/>
          <p:nvPr/>
        </p:nvSpPr>
        <p:spPr>
          <a:xfrm>
            <a:off x="6363909" y="2916805"/>
            <a:ext cx="5241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Kies per rij een lege cel en kies vervolgens de 12 apps.</a:t>
            </a:r>
          </a:p>
        </p:txBody>
      </p:sp>
      <p:sp>
        <p:nvSpPr>
          <p:cNvPr id="24" name="Rechthoek 23">
            <a:extLst>
              <a:ext uri="{FF2B5EF4-FFF2-40B4-BE49-F238E27FC236}">
                <a16:creationId xmlns:a16="http://schemas.microsoft.com/office/drawing/2014/main" id="{16D266B2-8888-4AFB-B68E-AE9CE42C8F9B}"/>
              </a:ext>
            </a:extLst>
          </p:cNvPr>
          <p:cNvSpPr/>
          <p:nvPr/>
        </p:nvSpPr>
        <p:spPr>
          <a:xfrm>
            <a:off x="6415877" y="3368471"/>
            <a:ext cx="763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E48C074-3261-4CCC-8A77-F9B227D4403A}"/>
                  </a:ext>
                </a:extLst>
              </p:cNvPr>
              <p:cNvSpPr txBox="1"/>
              <p:nvPr/>
            </p:nvSpPr>
            <p:spPr>
              <a:xfrm>
                <a:off x="9097948" y="3410087"/>
                <a:ext cx="1216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1,2∙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11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E48C074-3261-4CCC-8A77-F9B227D44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948" y="3410087"/>
                <a:ext cx="1216487" cy="276999"/>
              </a:xfrm>
              <a:prstGeom prst="rect">
                <a:avLst/>
              </a:prstGeom>
              <a:blipFill>
                <a:blip r:embed="rId11"/>
                <a:stretch>
                  <a:fillRect l="-2000" t="-4348" r="-1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AC29BFA5-2447-4299-91C1-F01315FBBA8A}"/>
              </a:ext>
            </a:extLst>
          </p:cNvPr>
          <p:cNvSpPr txBox="1"/>
          <p:nvPr/>
        </p:nvSpPr>
        <p:spPr>
          <a:xfrm>
            <a:off x="6024301" y="3887416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FC612B7-35BD-4CF0-8041-ED5E05648BBD}"/>
                  </a:ext>
                </a:extLst>
              </p:cNvPr>
              <p:cNvSpPr txBox="1"/>
              <p:nvPr/>
            </p:nvSpPr>
            <p:spPr>
              <a:xfrm>
                <a:off x="6402802" y="3906871"/>
                <a:ext cx="543757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Deze 4 apps kunnen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!=4∙3∙2∙1=24</m:t>
                    </m:r>
                  </m:oMath>
                </a14:m>
                <a:r>
                  <a:rPr lang="nl-NL" dirty="0"/>
                  <a:t> manieren</a:t>
                </a:r>
              </a:p>
              <a:p>
                <a:r>
                  <a:rPr lang="nl-NL" dirty="0"/>
                  <a:t>gerangschikt </a:t>
                </a:r>
                <a:r>
                  <a:rPr lang="nl-NL" dirty="0" smtClean="0"/>
                  <a:t>worden in één rij of kolom.</a:t>
                </a:r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CFC612B7-35BD-4CF0-8041-ED5E05648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802" y="3906871"/>
                <a:ext cx="5437579" cy="646331"/>
              </a:xfrm>
              <a:prstGeom prst="rect">
                <a:avLst/>
              </a:prstGeom>
              <a:blipFill>
                <a:blip r:embed="rId12"/>
                <a:stretch>
                  <a:fillRect l="-897" t="-5660" r="-224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C783AD78-DF9F-4CEC-B572-F1D078128BAF}"/>
              </a:ext>
            </a:extLst>
          </p:cNvPr>
          <p:cNvSpPr txBox="1"/>
          <p:nvPr/>
        </p:nvSpPr>
        <p:spPr>
          <a:xfrm>
            <a:off x="6384422" y="4555289"/>
            <a:ext cx="5488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Er zijn 4 rijen en 4 kolommen, dus 8 mogelijke </a:t>
            </a:r>
            <a:r>
              <a:rPr lang="nl-NL" dirty="0" smtClean="0"/>
              <a:t>manieren.</a:t>
            </a:r>
            <a:endParaRPr lang="nl-N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EC48AA7-7CE5-4D4E-A281-18B2041E4567}"/>
                  </a:ext>
                </a:extLst>
              </p:cNvPr>
              <p:cNvSpPr txBox="1"/>
              <p:nvPr/>
            </p:nvSpPr>
            <p:spPr>
              <a:xfrm>
                <a:off x="6421204" y="4984488"/>
                <a:ext cx="543193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overige 8 apps in 12 cellen plaatsen kan op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12 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nPr</m:t>
                    </m:r>
                  </m:oMath>
                </a14:m>
                <a:r>
                  <a:rPr lang="nl-NL" dirty="0"/>
                  <a:t> 8</a:t>
                </a:r>
              </a:p>
              <a:p>
                <a:r>
                  <a:rPr lang="nl-NL" dirty="0"/>
                  <a:t>manieren.</a:t>
                </a:r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EC48AA7-7CE5-4D4E-A281-18B2041E45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204" y="4984488"/>
                <a:ext cx="5431936" cy="646331"/>
              </a:xfrm>
              <a:prstGeom prst="rect">
                <a:avLst/>
              </a:prstGeom>
              <a:blipFill>
                <a:blip r:embed="rId13"/>
                <a:stretch>
                  <a:fillRect l="-898" t="-5660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65E8447B-23A8-428B-9E1D-3949901EC34F}"/>
              </a:ext>
            </a:extLst>
          </p:cNvPr>
          <p:cNvSpPr txBox="1"/>
          <p:nvPr/>
        </p:nvSpPr>
        <p:spPr>
          <a:xfrm>
            <a:off x="6456965" y="5790053"/>
            <a:ext cx="76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aantal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7160B46-ED8F-4A73-B204-D4CCA2A43F8D}"/>
                  </a:ext>
                </a:extLst>
              </p:cNvPr>
              <p:cNvSpPr txBox="1"/>
              <p:nvPr/>
            </p:nvSpPr>
            <p:spPr>
              <a:xfrm>
                <a:off x="7174029" y="5836219"/>
                <a:ext cx="208095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∙8∙(12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nPr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8)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77160B46-ED8F-4A73-B204-D4CCA2A43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4029" y="5836219"/>
                <a:ext cx="2080954" cy="276999"/>
              </a:xfrm>
              <a:prstGeom prst="rect">
                <a:avLst/>
              </a:prstGeom>
              <a:blipFill>
                <a:blip r:embed="rId14"/>
                <a:stretch>
                  <a:fillRect t="-2174" r="-322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58CF231-8FDD-4C6B-A583-07720BB9F8B4}"/>
                  </a:ext>
                </a:extLst>
              </p:cNvPr>
              <p:cNvSpPr txBox="1"/>
              <p:nvPr/>
            </p:nvSpPr>
            <p:spPr>
              <a:xfrm>
                <a:off x="9254983" y="5837911"/>
                <a:ext cx="1572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=3832012800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158CF231-8FDD-4C6B-A583-07720BB9F8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54983" y="5837911"/>
                <a:ext cx="1572546" cy="276999"/>
              </a:xfrm>
              <a:prstGeom prst="rect">
                <a:avLst/>
              </a:prstGeom>
              <a:blipFill>
                <a:blip r:embed="rId15"/>
                <a:stretch>
                  <a:fillRect l="-1163" r="-348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kstvak 1"/>
          <p:cNvSpPr txBox="1"/>
          <p:nvPr/>
        </p:nvSpPr>
        <p:spPr>
          <a:xfrm>
            <a:off x="8859380" y="1417074"/>
            <a:ext cx="2533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(12 uit 16 , volgorde van belang)</a:t>
            </a:r>
            <a:endParaRPr lang="nl-NL" sz="1400" dirty="0"/>
          </a:p>
        </p:txBody>
      </p:sp>
      <p:sp>
        <p:nvSpPr>
          <p:cNvPr id="33" name="Tekstvak 32"/>
          <p:cNvSpPr txBox="1"/>
          <p:nvPr/>
        </p:nvSpPr>
        <p:spPr>
          <a:xfrm>
            <a:off x="9237704" y="2328405"/>
            <a:ext cx="2624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 smtClean="0"/>
              <a:t>(12 uit 12 , volgorde van belang)</a:t>
            </a:r>
            <a:endParaRPr lang="nl-NL" sz="1400" dirty="0"/>
          </a:p>
        </p:txBody>
      </p:sp>
    </p:spTree>
    <p:extLst>
      <p:ext uri="{BB962C8B-B14F-4D97-AF65-F5344CB8AC3E}">
        <p14:creationId xmlns:p14="http://schemas.microsoft.com/office/powerpoint/2010/main" val="2372006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2" grpId="0"/>
      <p:bldP spid="3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59</TotalTime>
  <Words>160</Words>
  <Application>Microsoft Office PowerPoint</Application>
  <PresentationFormat>Breedbeeld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8</cp:revision>
  <dcterms:created xsi:type="dcterms:W3CDTF">2018-01-31T13:48:12Z</dcterms:created>
  <dcterms:modified xsi:type="dcterms:W3CDTF">2019-01-25T08:31:06Z</dcterms:modified>
</cp:coreProperties>
</file>