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8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82E5E-5F66-4D26-B759-8528E02A4190}" type="datetimeFigureOut">
              <a:rPr lang="nl-NL" smtClean="0"/>
              <a:t>24-1-2019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34B3D-6408-4802-83EF-EEFD8A35B54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49643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82E5E-5F66-4D26-B759-8528E02A4190}" type="datetimeFigureOut">
              <a:rPr lang="nl-NL" smtClean="0"/>
              <a:t>24-1-2019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34B3D-6408-4802-83EF-EEFD8A35B54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27739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82E5E-5F66-4D26-B759-8528E02A4190}" type="datetimeFigureOut">
              <a:rPr lang="nl-NL" smtClean="0"/>
              <a:t>24-1-2019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34B3D-6408-4802-83EF-EEFD8A35B54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0426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82E5E-5F66-4D26-B759-8528E02A4190}" type="datetimeFigureOut">
              <a:rPr lang="nl-NL" smtClean="0"/>
              <a:t>24-1-2019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34B3D-6408-4802-83EF-EEFD8A35B54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80342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82E5E-5F66-4D26-B759-8528E02A4190}" type="datetimeFigureOut">
              <a:rPr lang="nl-NL" smtClean="0"/>
              <a:t>24-1-2019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34B3D-6408-4802-83EF-EEFD8A35B54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88718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82E5E-5F66-4D26-B759-8528E02A4190}" type="datetimeFigureOut">
              <a:rPr lang="nl-NL" smtClean="0"/>
              <a:t>24-1-2019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34B3D-6408-4802-83EF-EEFD8A35B54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85654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82E5E-5F66-4D26-B759-8528E02A4190}" type="datetimeFigureOut">
              <a:rPr lang="nl-NL" smtClean="0"/>
              <a:t>24-1-2019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34B3D-6408-4802-83EF-EEFD8A35B54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92812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82E5E-5F66-4D26-B759-8528E02A4190}" type="datetimeFigureOut">
              <a:rPr lang="nl-NL" smtClean="0"/>
              <a:t>24-1-2019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34B3D-6408-4802-83EF-EEFD8A35B54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47051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82E5E-5F66-4D26-B759-8528E02A4190}" type="datetimeFigureOut">
              <a:rPr lang="nl-NL" smtClean="0"/>
              <a:t>24-1-2019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34B3D-6408-4802-83EF-EEFD8A35B54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3143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82E5E-5F66-4D26-B759-8528E02A4190}" type="datetimeFigureOut">
              <a:rPr lang="nl-NL" smtClean="0"/>
              <a:t>24-1-2019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34B3D-6408-4802-83EF-EEFD8A35B54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38717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82E5E-5F66-4D26-B759-8528E02A4190}" type="datetimeFigureOut">
              <a:rPr lang="nl-NL" smtClean="0"/>
              <a:t>24-1-2019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34B3D-6408-4802-83EF-EEFD8A35B54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9101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582E5E-5F66-4D26-B759-8528E02A4190}" type="datetimeFigureOut">
              <a:rPr lang="nl-NL" smtClean="0"/>
              <a:t>24-1-2019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134B3D-6408-4802-83EF-EEFD8A35B54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7560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jp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535" y="1003927"/>
            <a:ext cx="6008751" cy="2920365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464695" y="471331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35</a:t>
            </a:r>
          </a:p>
        </p:txBody>
      </p:sp>
      <p:sp>
        <p:nvSpPr>
          <p:cNvPr id="6" name="Tekstvak 5"/>
          <p:cNvSpPr txBox="1"/>
          <p:nvPr/>
        </p:nvSpPr>
        <p:spPr>
          <a:xfrm>
            <a:off x="464695" y="4562324"/>
            <a:ext cx="9972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a) aantal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kstvak 6"/>
              <p:cNvSpPr txBox="1"/>
              <p:nvPr/>
            </p:nvSpPr>
            <p:spPr>
              <a:xfrm>
                <a:off x="1414397" y="4608490"/>
                <a:ext cx="198932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=12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∙11∙10∙9∙8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7" name="Tekstvak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4397" y="4608490"/>
                <a:ext cx="1989327" cy="276999"/>
              </a:xfrm>
              <a:prstGeom prst="rect">
                <a:avLst/>
              </a:prstGeom>
              <a:blipFill>
                <a:blip r:embed="rId3"/>
                <a:stretch>
                  <a:fillRect l="-613" r="-2761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kstvak 7"/>
              <p:cNvSpPr txBox="1"/>
              <p:nvPr/>
            </p:nvSpPr>
            <p:spPr>
              <a:xfrm>
                <a:off x="1414397" y="5022343"/>
                <a:ext cx="116724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=12 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nPr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8" name="Tekstvak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4397" y="5022343"/>
                <a:ext cx="1167243" cy="276999"/>
              </a:xfrm>
              <a:prstGeom prst="rect">
                <a:avLst/>
              </a:prstGeom>
              <a:blipFill>
                <a:blip r:embed="rId4"/>
                <a:stretch>
                  <a:fillRect r="-3665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kstvak 8"/>
              <p:cNvSpPr txBox="1"/>
              <p:nvPr/>
            </p:nvSpPr>
            <p:spPr>
              <a:xfrm>
                <a:off x="3409110" y="4608489"/>
                <a:ext cx="93134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=95040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9" name="Tekstvak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9110" y="4608489"/>
                <a:ext cx="931345" cy="276999"/>
              </a:xfrm>
              <a:prstGeom prst="rect">
                <a:avLst/>
              </a:prstGeom>
              <a:blipFill>
                <a:blip r:embed="rId5"/>
                <a:stretch>
                  <a:fillRect l="-1961" r="-5882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kstvak 9"/>
              <p:cNvSpPr txBox="1"/>
              <p:nvPr/>
            </p:nvSpPr>
            <p:spPr>
              <a:xfrm>
                <a:off x="2590015" y="5022342"/>
                <a:ext cx="93134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=95040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0" name="Tekstvak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015" y="5022342"/>
                <a:ext cx="931345" cy="276999"/>
              </a:xfrm>
              <a:prstGeom prst="rect">
                <a:avLst/>
              </a:prstGeom>
              <a:blipFill>
                <a:blip r:embed="rId6"/>
                <a:stretch>
                  <a:fillRect l="-2614" r="-5882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kstvak 10"/>
          <p:cNvSpPr txBox="1"/>
          <p:nvPr/>
        </p:nvSpPr>
        <p:spPr>
          <a:xfrm>
            <a:off x="464695" y="5424097"/>
            <a:ext cx="10084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b) aantal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kstvak 11"/>
              <p:cNvSpPr txBox="1"/>
              <p:nvPr/>
            </p:nvSpPr>
            <p:spPr>
              <a:xfrm>
                <a:off x="1461956" y="5470263"/>
                <a:ext cx="160460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=8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∙7∙6∙5∙4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2" name="Tekstvak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1956" y="5470263"/>
                <a:ext cx="1604606" cy="276999"/>
              </a:xfrm>
              <a:prstGeom prst="rect">
                <a:avLst/>
              </a:prstGeom>
              <a:blipFill>
                <a:blip r:embed="rId7"/>
                <a:stretch>
                  <a:fillRect l="-1521" r="-3042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kstvak 12"/>
              <p:cNvSpPr txBox="1"/>
              <p:nvPr/>
            </p:nvSpPr>
            <p:spPr>
              <a:xfrm>
                <a:off x="1478517" y="5884116"/>
                <a:ext cx="103900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=8 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nPr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3" name="Tekstvak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8517" y="5884116"/>
                <a:ext cx="1039002" cy="276999"/>
              </a:xfrm>
              <a:prstGeom prst="rect">
                <a:avLst/>
              </a:prstGeom>
              <a:blipFill>
                <a:blip r:embed="rId8"/>
                <a:stretch>
                  <a:fillRect l="-588" r="-4118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kstvak 13"/>
              <p:cNvSpPr txBox="1"/>
              <p:nvPr/>
            </p:nvSpPr>
            <p:spPr>
              <a:xfrm>
                <a:off x="3071677" y="5470262"/>
                <a:ext cx="80310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=6720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4" name="Tekstvak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1677" y="5470262"/>
                <a:ext cx="803105" cy="276999"/>
              </a:xfrm>
              <a:prstGeom prst="rect">
                <a:avLst/>
              </a:prstGeom>
              <a:blipFill>
                <a:blip r:embed="rId9"/>
                <a:stretch>
                  <a:fillRect l="-3030" r="-6061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kstvak 14"/>
              <p:cNvSpPr txBox="1"/>
              <p:nvPr/>
            </p:nvSpPr>
            <p:spPr>
              <a:xfrm>
                <a:off x="2517519" y="5884116"/>
                <a:ext cx="80310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=6720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5" name="Tekstvak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7519" y="5884116"/>
                <a:ext cx="803105" cy="276999"/>
              </a:xfrm>
              <a:prstGeom prst="rect">
                <a:avLst/>
              </a:prstGeom>
              <a:blipFill>
                <a:blip r:embed="rId10"/>
                <a:stretch>
                  <a:fillRect l="-3030" r="-6061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Rechte verbindingslijn 16"/>
          <p:cNvCxnSpPr/>
          <p:nvPr/>
        </p:nvCxnSpPr>
        <p:spPr>
          <a:xfrm>
            <a:off x="5126636" y="4562324"/>
            <a:ext cx="0" cy="1868456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kstvak 17"/>
          <p:cNvSpPr txBox="1"/>
          <p:nvPr/>
        </p:nvSpPr>
        <p:spPr>
          <a:xfrm>
            <a:off x="5416092" y="4563411"/>
            <a:ext cx="9844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c) aantal</a:t>
            </a:r>
          </a:p>
        </p:txBody>
      </p:sp>
      <p:cxnSp>
        <p:nvCxnSpPr>
          <p:cNvPr id="20" name="Rechte verbindingslijn 19"/>
          <p:cNvCxnSpPr/>
          <p:nvPr/>
        </p:nvCxnSpPr>
        <p:spPr>
          <a:xfrm>
            <a:off x="464695" y="4315754"/>
            <a:ext cx="11452485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echte verbindingslijn 20"/>
          <p:cNvCxnSpPr/>
          <p:nvPr/>
        </p:nvCxnSpPr>
        <p:spPr>
          <a:xfrm>
            <a:off x="6688113" y="629587"/>
            <a:ext cx="0" cy="3686167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kstvak 22"/>
              <p:cNvSpPr txBox="1"/>
              <p:nvPr/>
            </p:nvSpPr>
            <p:spPr>
              <a:xfrm>
                <a:off x="6413486" y="4608489"/>
                <a:ext cx="372858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=14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∙13∙12∙11∙10∙9∙8∙7∙6∙5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3" name="Tekstvak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13486" y="4608489"/>
                <a:ext cx="3728585" cy="276999"/>
              </a:xfrm>
              <a:prstGeom prst="rect">
                <a:avLst/>
              </a:prstGeom>
              <a:blipFill>
                <a:blip r:embed="rId11"/>
                <a:stretch>
                  <a:fillRect l="-163" r="-980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kstvak 23"/>
              <p:cNvSpPr txBox="1"/>
              <p:nvPr/>
            </p:nvSpPr>
            <p:spPr>
              <a:xfrm>
                <a:off x="6413486" y="5219553"/>
                <a:ext cx="129548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=14 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nPr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10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4" name="Tekstvak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13486" y="5219553"/>
                <a:ext cx="1295483" cy="276999"/>
              </a:xfrm>
              <a:prstGeom prst="rect">
                <a:avLst/>
              </a:prstGeom>
              <a:blipFill>
                <a:blip r:embed="rId12"/>
                <a:stretch>
                  <a:fillRect r="-2817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kstvak 24"/>
              <p:cNvSpPr txBox="1"/>
              <p:nvPr/>
            </p:nvSpPr>
            <p:spPr>
              <a:xfrm>
                <a:off x="10202031" y="4608488"/>
                <a:ext cx="157254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=3632428800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5" name="Tekstvak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02031" y="4608488"/>
                <a:ext cx="1572546" cy="276999"/>
              </a:xfrm>
              <a:prstGeom prst="rect">
                <a:avLst/>
              </a:prstGeom>
              <a:blipFill>
                <a:blip r:embed="rId13"/>
                <a:stretch>
                  <a:fillRect l="-1550" r="-3101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kstvak 25"/>
              <p:cNvSpPr txBox="1"/>
              <p:nvPr/>
            </p:nvSpPr>
            <p:spPr>
              <a:xfrm>
                <a:off x="7735754" y="5223880"/>
                <a:ext cx="157254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=3632428800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6" name="Tekstvak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35754" y="5223880"/>
                <a:ext cx="1572546" cy="276999"/>
              </a:xfrm>
              <a:prstGeom prst="rect">
                <a:avLst/>
              </a:prstGeom>
              <a:blipFill>
                <a:blip r:embed="rId14"/>
                <a:stretch>
                  <a:fillRect l="-1550" r="-3101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kstvak 26"/>
          <p:cNvSpPr txBox="1"/>
          <p:nvPr/>
        </p:nvSpPr>
        <p:spPr>
          <a:xfrm>
            <a:off x="881951" y="4995225"/>
            <a:ext cx="5214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rgbClr val="00B050"/>
                </a:solidFill>
              </a:rPr>
              <a:t>(of)</a:t>
            </a:r>
          </a:p>
        </p:txBody>
      </p:sp>
      <p:sp>
        <p:nvSpPr>
          <p:cNvPr id="28" name="Tekstvak 27"/>
          <p:cNvSpPr txBox="1"/>
          <p:nvPr/>
        </p:nvSpPr>
        <p:spPr>
          <a:xfrm>
            <a:off x="929242" y="5847474"/>
            <a:ext cx="5214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rgbClr val="00B050"/>
                </a:solidFill>
              </a:rPr>
              <a:t>(of)</a:t>
            </a:r>
          </a:p>
        </p:txBody>
      </p:sp>
      <p:sp>
        <p:nvSpPr>
          <p:cNvPr id="29" name="Tekstvak 28"/>
          <p:cNvSpPr txBox="1"/>
          <p:nvPr/>
        </p:nvSpPr>
        <p:spPr>
          <a:xfrm>
            <a:off x="5862761" y="5204451"/>
            <a:ext cx="5214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rgbClr val="00B050"/>
                </a:solidFill>
              </a:rPr>
              <a:t>(of)</a:t>
            </a:r>
          </a:p>
        </p:txBody>
      </p:sp>
      <p:pic>
        <p:nvPicPr>
          <p:cNvPr id="30" name="Afbeelding 29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1148" y="1375768"/>
            <a:ext cx="3047619" cy="2285714"/>
          </a:xfrm>
          <a:prstGeom prst="rect">
            <a:avLst/>
          </a:prstGeom>
        </p:spPr>
      </p:pic>
      <p:pic>
        <p:nvPicPr>
          <p:cNvPr id="31" name="Afbeelding 30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1147" y="1398788"/>
            <a:ext cx="3047619" cy="2285714"/>
          </a:xfrm>
          <a:prstGeom prst="rect">
            <a:avLst/>
          </a:prstGeom>
        </p:spPr>
      </p:pic>
      <p:sp>
        <p:nvSpPr>
          <p:cNvPr id="32" name="Tekstvak 31"/>
          <p:cNvSpPr txBox="1"/>
          <p:nvPr/>
        </p:nvSpPr>
        <p:spPr>
          <a:xfrm>
            <a:off x="7061227" y="837240"/>
            <a:ext cx="865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Via GR:</a:t>
            </a:r>
          </a:p>
        </p:txBody>
      </p:sp>
      <p:sp>
        <p:nvSpPr>
          <p:cNvPr id="33" name="Tekstvak 32"/>
          <p:cNvSpPr txBox="1"/>
          <p:nvPr/>
        </p:nvSpPr>
        <p:spPr>
          <a:xfrm>
            <a:off x="7955733" y="828434"/>
            <a:ext cx="753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MATH</a:t>
            </a:r>
          </a:p>
        </p:txBody>
      </p:sp>
      <p:sp>
        <p:nvSpPr>
          <p:cNvPr id="34" name="Pijl-rechts 33"/>
          <p:cNvSpPr/>
          <p:nvPr/>
        </p:nvSpPr>
        <p:spPr>
          <a:xfrm>
            <a:off x="8679765" y="939236"/>
            <a:ext cx="253218" cy="14939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5" name="Pijl-rechts 34"/>
          <p:cNvSpPr/>
          <p:nvPr/>
        </p:nvSpPr>
        <p:spPr>
          <a:xfrm>
            <a:off x="9648090" y="922820"/>
            <a:ext cx="253218" cy="14939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7" name="Tekstvak 36"/>
          <p:cNvSpPr txBox="1"/>
          <p:nvPr/>
        </p:nvSpPr>
        <p:spPr>
          <a:xfrm>
            <a:off x="8949682" y="796251"/>
            <a:ext cx="703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PROB</a:t>
            </a:r>
          </a:p>
        </p:txBody>
      </p:sp>
      <p:sp>
        <p:nvSpPr>
          <p:cNvPr id="38" name="Tekstvak 37"/>
          <p:cNvSpPr txBox="1"/>
          <p:nvPr/>
        </p:nvSpPr>
        <p:spPr>
          <a:xfrm>
            <a:off x="9900273" y="810681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err="1"/>
              <a:t>nPr</a:t>
            </a:r>
            <a:endParaRPr lang="nl-NL" dirty="0"/>
          </a:p>
        </p:txBody>
      </p:sp>
      <p:sp>
        <p:nvSpPr>
          <p:cNvPr id="39" name="Pijl-omhoog 38"/>
          <p:cNvSpPr/>
          <p:nvPr/>
        </p:nvSpPr>
        <p:spPr>
          <a:xfrm>
            <a:off x="9231041" y="2025746"/>
            <a:ext cx="152108" cy="459627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40" name="Afbeelding 39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1146" y="1384720"/>
            <a:ext cx="3047619" cy="2285714"/>
          </a:xfrm>
          <a:prstGeom prst="rect">
            <a:avLst/>
          </a:prstGeom>
        </p:spPr>
      </p:pic>
      <p:sp>
        <p:nvSpPr>
          <p:cNvPr id="41" name="Pijl-links 40"/>
          <p:cNvSpPr/>
          <p:nvPr/>
        </p:nvSpPr>
        <p:spPr>
          <a:xfrm>
            <a:off x="8102990" y="2127453"/>
            <a:ext cx="520503" cy="124874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42" name="Afbeelding 41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3880" y="1373420"/>
            <a:ext cx="3047619" cy="2285714"/>
          </a:xfrm>
          <a:prstGeom prst="rect">
            <a:avLst/>
          </a:prstGeom>
        </p:spPr>
      </p:pic>
      <p:pic>
        <p:nvPicPr>
          <p:cNvPr id="43" name="Afbeelding 42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1146" y="1386254"/>
            <a:ext cx="3047619" cy="2285714"/>
          </a:xfrm>
          <a:prstGeom prst="rect">
            <a:avLst/>
          </a:prstGeom>
        </p:spPr>
      </p:pic>
      <p:pic>
        <p:nvPicPr>
          <p:cNvPr id="44" name="Afbeelding 43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9129" y="1371072"/>
            <a:ext cx="3047619" cy="2285714"/>
          </a:xfrm>
          <a:prstGeom prst="rect">
            <a:avLst/>
          </a:prstGeom>
        </p:spPr>
      </p:pic>
      <p:sp>
        <p:nvSpPr>
          <p:cNvPr id="2" name="Rechthoek 1"/>
          <p:cNvSpPr/>
          <p:nvPr/>
        </p:nvSpPr>
        <p:spPr>
          <a:xfrm>
            <a:off x="1663899" y="4562324"/>
            <a:ext cx="277694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chemeClr val="tx1"/>
                </a:solidFill>
              </a:rPr>
              <a:t>?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45" name="Rechthoek 44"/>
          <p:cNvSpPr/>
          <p:nvPr/>
        </p:nvSpPr>
        <p:spPr>
          <a:xfrm>
            <a:off x="2086969" y="4563466"/>
            <a:ext cx="277694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chemeClr val="tx1"/>
                </a:solidFill>
              </a:rPr>
              <a:t>?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46" name="Rechthoek 45"/>
          <p:cNvSpPr/>
          <p:nvPr/>
        </p:nvSpPr>
        <p:spPr>
          <a:xfrm>
            <a:off x="2505489" y="4565639"/>
            <a:ext cx="277694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chemeClr val="tx1"/>
                </a:solidFill>
              </a:rPr>
              <a:t>?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47" name="Rechthoek 46"/>
          <p:cNvSpPr/>
          <p:nvPr/>
        </p:nvSpPr>
        <p:spPr>
          <a:xfrm>
            <a:off x="2900138" y="4564824"/>
            <a:ext cx="208635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chemeClr val="tx1"/>
                </a:solidFill>
              </a:rPr>
              <a:t>?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48" name="Rechthoek 47"/>
          <p:cNvSpPr/>
          <p:nvPr/>
        </p:nvSpPr>
        <p:spPr>
          <a:xfrm>
            <a:off x="3202439" y="4567324"/>
            <a:ext cx="208635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chemeClr val="tx1"/>
                </a:solidFill>
              </a:rPr>
              <a:t>?</a:t>
            </a:r>
            <a:endParaRPr lang="nl-N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3133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00"/>
                            </p:stCondLst>
                            <p:childTnLst>
                              <p:par>
                                <p:cTn id="9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000"/>
                            </p:stCondLst>
                            <p:childTnLst>
                              <p:par>
                                <p:cTn id="9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500"/>
                            </p:stCondLst>
                            <p:childTnLst>
                              <p:par>
                                <p:cTn id="1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8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2" grpId="0"/>
      <p:bldP spid="33" grpId="0"/>
      <p:bldP spid="34" grpId="0" animBg="1"/>
      <p:bldP spid="35" grpId="0" animBg="1"/>
      <p:bldP spid="37" grpId="0"/>
      <p:bldP spid="38" grpId="0"/>
      <p:bldP spid="39" grpId="0" animBg="1"/>
      <p:bldP spid="41" grpId="0" animBg="1"/>
      <p:bldP spid="2" grpId="0" animBg="1"/>
      <p:bldP spid="2" grpId="1" animBg="1"/>
      <p:bldP spid="45" grpId="0" animBg="1"/>
      <p:bldP spid="45" grpId="1" animBg="1"/>
      <p:bldP spid="46" grpId="0" animBg="1"/>
      <p:bldP spid="46" grpId="1" animBg="1"/>
      <p:bldP spid="47" grpId="0" animBg="1"/>
      <p:bldP spid="47" grpId="1" animBg="1"/>
      <p:bldP spid="48" grpId="0" animBg="1"/>
      <p:bldP spid="48" grpId="1" animBg="1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70</TotalTime>
  <Words>95</Words>
  <Application>Microsoft Office PowerPoint</Application>
  <PresentationFormat>Breedbeeld</PresentationFormat>
  <Paragraphs>28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Thema1</vt:lpstr>
      <vt:lpstr>PowerPoint-presentatie</vt:lpstr>
    </vt:vector>
  </TitlesOfParts>
  <Company>Stichting LVO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11</cp:revision>
  <dcterms:created xsi:type="dcterms:W3CDTF">2018-01-30T13:54:14Z</dcterms:created>
  <dcterms:modified xsi:type="dcterms:W3CDTF">2019-01-24T10:17:22Z</dcterms:modified>
</cp:coreProperties>
</file>