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1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18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64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3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312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741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337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65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57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905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814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77D53-9193-4261-B69A-1F6F3A42A415}" type="datetimeFigureOut">
              <a:rPr lang="nl-NL" smtClean="0"/>
              <a:t>29-1-2018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CC861-1384-48F5-A1E5-B96143C835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71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1D58C9C-6599-4835-ADEE-9C6C4C61508C}"/>
              </a:ext>
            </a:extLst>
          </p:cNvPr>
          <p:cNvSpPr txBox="1"/>
          <p:nvPr/>
        </p:nvSpPr>
        <p:spPr>
          <a:xfrm>
            <a:off x="413238" y="54512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DAB9AE0-F61B-4FF6-8DAE-D780FEB154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63" y="1094443"/>
            <a:ext cx="6152769" cy="4096512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85547991-4609-402B-8E9D-2898DF5ECE99}"/>
              </a:ext>
            </a:extLst>
          </p:cNvPr>
          <p:cNvCxnSpPr/>
          <p:nvPr/>
        </p:nvCxnSpPr>
        <p:spPr>
          <a:xfrm>
            <a:off x="7101840" y="545123"/>
            <a:ext cx="0" cy="57642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5468E1E4-819D-45A5-8CF1-60AFCE73CFDF}"/>
              </a:ext>
            </a:extLst>
          </p:cNvPr>
          <p:cNvSpPr txBox="1"/>
          <p:nvPr/>
        </p:nvSpPr>
        <p:spPr>
          <a:xfrm>
            <a:off x="7193280" y="725111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9EA3F6D-FF09-4075-97AB-90F48B254A6E}"/>
                  </a:ext>
                </a:extLst>
              </p:cNvPr>
              <p:cNvSpPr txBox="1"/>
              <p:nvPr/>
            </p:nvSpPr>
            <p:spPr>
              <a:xfrm>
                <a:off x="8243439" y="771277"/>
                <a:ext cx="13080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∙5∙4∙3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9EA3F6D-FF09-4075-97AB-90F48B254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3439" y="771277"/>
                <a:ext cx="1308050" cy="276999"/>
              </a:xfrm>
              <a:prstGeom prst="rect">
                <a:avLst/>
              </a:prstGeom>
              <a:blipFill>
                <a:blip r:embed="rId3"/>
                <a:stretch>
                  <a:fillRect l="-1395" r="-372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858E3E16-2160-41AB-B8FF-4FC836D675A8}"/>
                  </a:ext>
                </a:extLst>
              </p:cNvPr>
              <p:cNvSpPr txBox="1"/>
              <p:nvPr/>
            </p:nvSpPr>
            <p:spPr>
              <a:xfrm>
                <a:off x="9631680" y="771276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858E3E16-2160-41AB-B8FF-4FC836D67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1680" y="771276"/>
                <a:ext cx="674865" cy="276999"/>
              </a:xfrm>
              <a:prstGeom prst="rect">
                <a:avLst/>
              </a:prstGeom>
              <a:blipFill>
                <a:blip r:embed="rId4"/>
                <a:stretch>
                  <a:fillRect l="-2703" r="-720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C99C7AF5-4402-4664-AC13-097DD3981F63}"/>
              </a:ext>
            </a:extLst>
          </p:cNvPr>
          <p:cNvCxnSpPr/>
          <p:nvPr/>
        </p:nvCxnSpPr>
        <p:spPr>
          <a:xfrm>
            <a:off x="4561840" y="1361440"/>
            <a:ext cx="9956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hoek 13">
            <a:extLst>
              <a:ext uri="{FF2B5EF4-FFF2-40B4-BE49-F238E27FC236}">
                <a16:creationId xmlns:a16="http://schemas.microsoft.com/office/drawing/2014/main" id="{B6506864-48B3-4C91-A8FC-7701F36FDBC3}"/>
              </a:ext>
            </a:extLst>
          </p:cNvPr>
          <p:cNvSpPr/>
          <p:nvPr/>
        </p:nvSpPr>
        <p:spPr>
          <a:xfrm>
            <a:off x="2773680" y="1376680"/>
            <a:ext cx="155448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D063468D-E816-47D5-B619-FD07D3D0BDAC}"/>
              </a:ext>
            </a:extLst>
          </p:cNvPr>
          <p:cNvCxnSpPr/>
          <p:nvPr/>
        </p:nvCxnSpPr>
        <p:spPr>
          <a:xfrm flipV="1">
            <a:off x="3007360" y="725111"/>
            <a:ext cx="740087" cy="651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59B0D4E6-EAFC-4820-BD61-13413115F32B}"/>
              </a:ext>
            </a:extLst>
          </p:cNvPr>
          <p:cNvSpPr txBox="1"/>
          <p:nvPr/>
        </p:nvSpPr>
        <p:spPr>
          <a:xfrm>
            <a:off x="3747447" y="591613"/>
            <a:ext cx="827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6 keuzen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64F158FC-F7F9-4D02-A797-A77C964CA45D}"/>
              </a:ext>
            </a:extLst>
          </p:cNvPr>
          <p:cNvSpPr/>
          <p:nvPr/>
        </p:nvSpPr>
        <p:spPr>
          <a:xfrm>
            <a:off x="8761882" y="7712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C95C8B91-7537-47BF-A08D-BC2795718813}"/>
              </a:ext>
            </a:extLst>
          </p:cNvPr>
          <p:cNvSpPr/>
          <p:nvPr/>
        </p:nvSpPr>
        <p:spPr>
          <a:xfrm>
            <a:off x="9065320" y="7712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B3A7BDAF-309A-498B-96CA-2DD4160E9247}"/>
              </a:ext>
            </a:extLst>
          </p:cNvPr>
          <p:cNvSpPr/>
          <p:nvPr/>
        </p:nvSpPr>
        <p:spPr>
          <a:xfrm>
            <a:off x="8458444" y="7712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D5B673C2-AB33-4218-B881-63DD79F8083D}"/>
              </a:ext>
            </a:extLst>
          </p:cNvPr>
          <p:cNvSpPr/>
          <p:nvPr/>
        </p:nvSpPr>
        <p:spPr>
          <a:xfrm>
            <a:off x="9368758" y="7712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69BEC06-06BC-4B7F-8F22-68E3BE1F9978}"/>
              </a:ext>
            </a:extLst>
          </p:cNvPr>
          <p:cNvSpPr txBox="1"/>
          <p:nvPr/>
        </p:nvSpPr>
        <p:spPr>
          <a:xfrm>
            <a:off x="7193280" y="1376680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B51303B3-30A9-4D6E-A480-528267DF52B5}"/>
                  </a:ext>
                </a:extLst>
              </p:cNvPr>
              <p:cNvSpPr txBox="1"/>
              <p:nvPr/>
            </p:nvSpPr>
            <p:spPr>
              <a:xfrm>
                <a:off x="8243439" y="1422846"/>
                <a:ext cx="13080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∙5∙4∙3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B51303B3-30A9-4D6E-A480-528267DF5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3439" y="1422846"/>
                <a:ext cx="1308050" cy="276999"/>
              </a:xfrm>
              <a:prstGeom prst="rect">
                <a:avLst/>
              </a:prstGeom>
              <a:blipFill>
                <a:blip r:embed="rId5"/>
                <a:stretch>
                  <a:fillRect l="-1395" r="-37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66F6C2BE-8233-4A73-8D7C-6FF632ACEF9E}"/>
                  </a:ext>
                </a:extLst>
              </p:cNvPr>
              <p:cNvSpPr txBox="1"/>
              <p:nvPr/>
            </p:nvSpPr>
            <p:spPr>
              <a:xfrm>
                <a:off x="9631680" y="1402525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66F6C2BE-8233-4A73-8D7C-6FF632ACEF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1680" y="1402525"/>
                <a:ext cx="674865" cy="276999"/>
              </a:xfrm>
              <a:prstGeom prst="rect">
                <a:avLst/>
              </a:prstGeom>
              <a:blipFill>
                <a:blip r:embed="rId6"/>
                <a:stretch>
                  <a:fillRect l="-2703" r="-720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7B78C015-142F-4AF1-850D-1AC1BA7F0F8B}"/>
              </a:ext>
            </a:extLst>
          </p:cNvPr>
          <p:cNvSpPr txBox="1"/>
          <p:nvPr/>
        </p:nvSpPr>
        <p:spPr>
          <a:xfrm>
            <a:off x="7206104" y="2074415"/>
            <a:ext cx="10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F5AFA7A2-6970-4FDD-BDA3-9EC277858BAF}"/>
                  </a:ext>
                </a:extLst>
              </p:cNvPr>
              <p:cNvSpPr txBox="1"/>
              <p:nvPr/>
            </p:nvSpPr>
            <p:spPr>
              <a:xfrm>
                <a:off x="8243439" y="2120582"/>
                <a:ext cx="13080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∙6∙6∙6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F5AFA7A2-6970-4FDD-BDA3-9EC277858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3439" y="2120582"/>
                <a:ext cx="1308050" cy="276999"/>
              </a:xfrm>
              <a:prstGeom prst="rect">
                <a:avLst/>
              </a:prstGeom>
              <a:blipFill>
                <a:blip r:embed="rId7"/>
                <a:stretch>
                  <a:fillRect l="-1395" r="-37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20B6760-1DC5-44FD-87A3-3B98842CC769}"/>
                  </a:ext>
                </a:extLst>
              </p:cNvPr>
              <p:cNvSpPr txBox="1"/>
              <p:nvPr/>
            </p:nvSpPr>
            <p:spPr>
              <a:xfrm>
                <a:off x="10137585" y="2110421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=1296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20B6760-1DC5-44FD-87A3-3B98842CC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7585" y="2110421"/>
                <a:ext cx="803105" cy="276999"/>
              </a:xfrm>
              <a:prstGeom prst="rect">
                <a:avLst/>
              </a:prstGeom>
              <a:blipFill>
                <a:blip r:embed="rId8"/>
                <a:stretch>
                  <a:fillRect l="-3030" r="-60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4ADCEB04-B2A1-40A0-AD25-5633ECBFFA0D}"/>
                  </a:ext>
                </a:extLst>
              </p:cNvPr>
              <p:cNvSpPr/>
              <p:nvPr/>
            </p:nvSpPr>
            <p:spPr>
              <a:xfrm>
                <a:off x="9515912" y="2074414"/>
                <a:ext cx="7103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4ADCEB04-B2A1-40A0-AD25-5633ECBFFA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5912" y="2074414"/>
                <a:ext cx="71038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19B4E1BE-AA04-4173-84F8-40E534200F9B}"/>
              </a:ext>
            </a:extLst>
          </p:cNvPr>
          <p:cNvSpPr txBox="1"/>
          <p:nvPr/>
        </p:nvSpPr>
        <p:spPr>
          <a:xfrm>
            <a:off x="7206104" y="2864484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64F2CA3-81EF-4A06-B607-8C5FBB8C3F48}"/>
                  </a:ext>
                </a:extLst>
              </p:cNvPr>
              <p:cNvSpPr txBox="1"/>
              <p:nvPr/>
            </p:nvSpPr>
            <p:spPr>
              <a:xfrm>
                <a:off x="8300628" y="2910650"/>
                <a:ext cx="13080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∙2∙6∙6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64F2CA3-81EF-4A06-B607-8C5FBB8C3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0628" y="2910650"/>
                <a:ext cx="1308050" cy="276999"/>
              </a:xfrm>
              <a:prstGeom prst="rect">
                <a:avLst/>
              </a:prstGeom>
              <a:blipFill>
                <a:blip r:embed="rId10"/>
                <a:stretch>
                  <a:fillRect l="-1869" r="-37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F8A0DF66-773F-450E-80FF-12F49C0B209D}"/>
              </a:ext>
            </a:extLst>
          </p:cNvPr>
          <p:cNvSpPr txBox="1"/>
          <p:nvPr/>
        </p:nvSpPr>
        <p:spPr>
          <a:xfrm>
            <a:off x="7193280" y="365455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872E9B9B-54A6-4AAC-AB98-87E788A9CF02}"/>
              </a:ext>
            </a:extLst>
          </p:cNvPr>
          <p:cNvSpPr txBox="1"/>
          <p:nvPr/>
        </p:nvSpPr>
        <p:spPr>
          <a:xfrm>
            <a:off x="7645402" y="3635304"/>
            <a:ext cx="2192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eerste cijfer is zes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1418A4AB-9E67-49BC-BEED-D64213B81F4A}"/>
              </a:ext>
            </a:extLst>
          </p:cNvPr>
          <p:cNvSpPr txBox="1"/>
          <p:nvPr/>
        </p:nvSpPr>
        <p:spPr>
          <a:xfrm>
            <a:off x="7724771" y="4526983"/>
            <a:ext cx="3119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eerste cijfer is lager dan zes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F9796941-EA9A-4A05-9D84-3539AED744E8}"/>
              </a:ext>
            </a:extLst>
          </p:cNvPr>
          <p:cNvSpPr txBox="1"/>
          <p:nvPr/>
        </p:nvSpPr>
        <p:spPr>
          <a:xfrm>
            <a:off x="7341333" y="452698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of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027FBA1-AB62-4290-BAD1-5AE4C4BC12DD}"/>
              </a:ext>
            </a:extLst>
          </p:cNvPr>
          <p:cNvSpPr txBox="1"/>
          <p:nvPr/>
        </p:nvSpPr>
        <p:spPr>
          <a:xfrm>
            <a:off x="7695222" y="4031554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9E5CDAC7-D231-4D89-9676-C22D70E6F9FF}"/>
                  </a:ext>
                </a:extLst>
              </p:cNvPr>
              <p:cNvSpPr txBox="1"/>
              <p:nvPr/>
            </p:nvSpPr>
            <p:spPr>
              <a:xfrm>
                <a:off x="8458444" y="4077720"/>
                <a:ext cx="13080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∙2∙6∙6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9E5CDAC7-D231-4D89-9676-C22D70E6F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444" y="4077720"/>
                <a:ext cx="1308050" cy="276999"/>
              </a:xfrm>
              <a:prstGeom prst="rect">
                <a:avLst/>
              </a:prstGeom>
              <a:blipFill>
                <a:blip r:embed="rId11"/>
                <a:stretch>
                  <a:fillRect l="-1869" r="-373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6BC9399-A2E4-47FF-9876-F88304328829}"/>
                  </a:ext>
                </a:extLst>
              </p:cNvPr>
              <p:cNvSpPr txBox="1"/>
              <p:nvPr/>
            </p:nvSpPr>
            <p:spPr>
              <a:xfrm>
                <a:off x="9679673" y="2910650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6BC9399-A2E4-47FF-9876-F88304328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673" y="2910650"/>
                <a:ext cx="546625" cy="276999"/>
              </a:xfrm>
              <a:prstGeom prst="rect">
                <a:avLst/>
              </a:prstGeom>
              <a:blipFill>
                <a:blip r:embed="rId12"/>
                <a:stretch>
                  <a:fillRect l="-4444" r="-8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621F63DE-6C04-4AA8-A4F3-0E83FC1A37E4}"/>
                  </a:ext>
                </a:extLst>
              </p:cNvPr>
              <p:cNvSpPr txBox="1"/>
              <p:nvPr/>
            </p:nvSpPr>
            <p:spPr>
              <a:xfrm>
                <a:off x="9792027" y="4057401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621F63DE-6C04-4AA8-A4F3-0E83FC1A3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2027" y="4057401"/>
                <a:ext cx="546625" cy="276999"/>
              </a:xfrm>
              <a:prstGeom prst="rect">
                <a:avLst/>
              </a:prstGeom>
              <a:blipFill>
                <a:blip r:embed="rId13"/>
                <a:stretch>
                  <a:fillRect l="-3333" r="-1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08BCDAB1-6217-4ED1-A70D-CCC569663F90}"/>
              </a:ext>
            </a:extLst>
          </p:cNvPr>
          <p:cNvSpPr txBox="1"/>
          <p:nvPr/>
        </p:nvSpPr>
        <p:spPr>
          <a:xfrm>
            <a:off x="7720755" y="4954386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75737F81-40BD-4FBB-A97B-3ED08AE95AF9}"/>
                  </a:ext>
                </a:extLst>
              </p:cNvPr>
              <p:cNvSpPr txBox="1"/>
              <p:nvPr/>
            </p:nvSpPr>
            <p:spPr>
              <a:xfrm>
                <a:off x="8483977" y="5000552"/>
                <a:ext cx="13080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∙6∙6∙6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75737F81-40BD-4FBB-A97B-3ED08AE95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3977" y="5000552"/>
                <a:ext cx="1308050" cy="276999"/>
              </a:xfrm>
              <a:prstGeom prst="rect">
                <a:avLst/>
              </a:prstGeom>
              <a:blipFill>
                <a:blip r:embed="rId14"/>
                <a:stretch>
                  <a:fillRect l="-1869" r="-37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8A9998E-62F2-4103-853B-3461FFF1F083}"/>
                  </a:ext>
                </a:extLst>
              </p:cNvPr>
              <p:cNvSpPr txBox="1"/>
              <p:nvPr/>
            </p:nvSpPr>
            <p:spPr>
              <a:xfrm>
                <a:off x="9817560" y="4980233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=648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8A9998E-62F2-4103-853B-3461FFF1F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560" y="4980233"/>
                <a:ext cx="674865" cy="276999"/>
              </a:xfrm>
              <a:prstGeom prst="rect">
                <a:avLst/>
              </a:prstGeom>
              <a:blipFill>
                <a:blip r:embed="rId15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>
            <a:extLst>
              <a:ext uri="{FF2B5EF4-FFF2-40B4-BE49-F238E27FC236}">
                <a16:creationId xmlns:a16="http://schemas.microsoft.com/office/drawing/2014/main" id="{C81962B6-4CF0-4FA4-A088-5E5A725DDAA0}"/>
              </a:ext>
            </a:extLst>
          </p:cNvPr>
          <p:cNvSpPr txBox="1"/>
          <p:nvPr/>
        </p:nvSpPr>
        <p:spPr>
          <a:xfrm>
            <a:off x="7303001" y="5618537"/>
            <a:ext cx="166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gevraagd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DDC51EB-9E1B-40C9-B881-00824CA85211}"/>
                  </a:ext>
                </a:extLst>
              </p:cNvPr>
              <p:cNvSpPr txBox="1"/>
              <p:nvPr/>
            </p:nvSpPr>
            <p:spPr>
              <a:xfrm>
                <a:off x="8950683" y="5664703"/>
                <a:ext cx="18931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=72+648=720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DDC51EB-9E1B-40C9-B881-00824CA85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683" y="5664703"/>
                <a:ext cx="1893147" cy="276999"/>
              </a:xfrm>
              <a:prstGeom prst="rect">
                <a:avLst/>
              </a:prstGeom>
              <a:blipFill>
                <a:blip r:embed="rId16"/>
                <a:stretch>
                  <a:fillRect l="-643" r="-257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hthoek 44">
            <a:extLst>
              <a:ext uri="{FF2B5EF4-FFF2-40B4-BE49-F238E27FC236}">
                <a16:creationId xmlns:a16="http://schemas.microsoft.com/office/drawing/2014/main" id="{72796F52-FF36-4464-898D-294FCE6909EB}"/>
              </a:ext>
            </a:extLst>
          </p:cNvPr>
          <p:cNvSpPr/>
          <p:nvPr/>
        </p:nvSpPr>
        <p:spPr>
          <a:xfrm>
            <a:off x="8761882" y="141135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8B86D333-8366-4409-AFF2-2795A562C449}"/>
              </a:ext>
            </a:extLst>
          </p:cNvPr>
          <p:cNvSpPr/>
          <p:nvPr/>
        </p:nvSpPr>
        <p:spPr>
          <a:xfrm>
            <a:off x="9065320" y="141135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E1E619F1-FE42-4170-8549-D9564DB21C6C}"/>
              </a:ext>
            </a:extLst>
          </p:cNvPr>
          <p:cNvSpPr/>
          <p:nvPr/>
        </p:nvSpPr>
        <p:spPr>
          <a:xfrm>
            <a:off x="8458444" y="141135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8" name="Rechthoek 47">
            <a:extLst>
              <a:ext uri="{FF2B5EF4-FFF2-40B4-BE49-F238E27FC236}">
                <a16:creationId xmlns:a16="http://schemas.microsoft.com/office/drawing/2014/main" id="{009B5D89-10A1-4699-95CE-B65317E91425}"/>
              </a:ext>
            </a:extLst>
          </p:cNvPr>
          <p:cNvSpPr/>
          <p:nvPr/>
        </p:nvSpPr>
        <p:spPr>
          <a:xfrm>
            <a:off x="9368758" y="141135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9" name="Rechthoek 48">
            <a:extLst>
              <a:ext uri="{FF2B5EF4-FFF2-40B4-BE49-F238E27FC236}">
                <a16:creationId xmlns:a16="http://schemas.microsoft.com/office/drawing/2014/main" id="{74D73757-3B84-4530-B452-542398E27061}"/>
              </a:ext>
            </a:extLst>
          </p:cNvPr>
          <p:cNvSpPr/>
          <p:nvPr/>
        </p:nvSpPr>
        <p:spPr>
          <a:xfrm>
            <a:off x="8761882" y="212255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0" name="Rechthoek 49">
            <a:extLst>
              <a:ext uri="{FF2B5EF4-FFF2-40B4-BE49-F238E27FC236}">
                <a16:creationId xmlns:a16="http://schemas.microsoft.com/office/drawing/2014/main" id="{510A72B9-C041-41E0-ABE2-725314B7CA9E}"/>
              </a:ext>
            </a:extLst>
          </p:cNvPr>
          <p:cNvSpPr/>
          <p:nvPr/>
        </p:nvSpPr>
        <p:spPr>
          <a:xfrm>
            <a:off x="9065320" y="212255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1" name="Rechthoek 50">
            <a:extLst>
              <a:ext uri="{FF2B5EF4-FFF2-40B4-BE49-F238E27FC236}">
                <a16:creationId xmlns:a16="http://schemas.microsoft.com/office/drawing/2014/main" id="{D406E3C8-0B03-4AB4-A9B1-43BC18BBDFC6}"/>
              </a:ext>
            </a:extLst>
          </p:cNvPr>
          <p:cNvSpPr/>
          <p:nvPr/>
        </p:nvSpPr>
        <p:spPr>
          <a:xfrm>
            <a:off x="8458444" y="212255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2" name="Rechthoek 51">
            <a:extLst>
              <a:ext uri="{FF2B5EF4-FFF2-40B4-BE49-F238E27FC236}">
                <a16:creationId xmlns:a16="http://schemas.microsoft.com/office/drawing/2014/main" id="{B6B6D5C7-F6A1-422E-8BC9-B83D9B3239BF}"/>
              </a:ext>
            </a:extLst>
          </p:cNvPr>
          <p:cNvSpPr/>
          <p:nvPr/>
        </p:nvSpPr>
        <p:spPr>
          <a:xfrm>
            <a:off x="9368758" y="212255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9CE08AEF-7442-4FF6-BDB7-ED997889BFAB}"/>
              </a:ext>
            </a:extLst>
          </p:cNvPr>
          <p:cNvSpPr/>
          <p:nvPr/>
        </p:nvSpPr>
        <p:spPr>
          <a:xfrm>
            <a:off x="8822842" y="29048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95658CD6-B480-4CE6-B518-B22A665BDCF6}"/>
              </a:ext>
            </a:extLst>
          </p:cNvPr>
          <p:cNvSpPr/>
          <p:nvPr/>
        </p:nvSpPr>
        <p:spPr>
          <a:xfrm>
            <a:off x="9126280" y="29048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595F9423-8879-4A95-94D7-B930B8112EEE}"/>
              </a:ext>
            </a:extLst>
          </p:cNvPr>
          <p:cNvSpPr/>
          <p:nvPr/>
        </p:nvSpPr>
        <p:spPr>
          <a:xfrm>
            <a:off x="8519404" y="29048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5854D1C3-46D2-4B46-9FF7-D931B433A07C}"/>
              </a:ext>
            </a:extLst>
          </p:cNvPr>
          <p:cNvSpPr/>
          <p:nvPr/>
        </p:nvSpPr>
        <p:spPr>
          <a:xfrm>
            <a:off x="9429718" y="29048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7" name="Rechthoek 56">
            <a:extLst>
              <a:ext uri="{FF2B5EF4-FFF2-40B4-BE49-F238E27FC236}">
                <a16:creationId xmlns:a16="http://schemas.microsoft.com/office/drawing/2014/main" id="{E2ED3C6E-FD1C-4DCD-90A2-3A71FC7D579B}"/>
              </a:ext>
            </a:extLst>
          </p:cNvPr>
          <p:cNvSpPr/>
          <p:nvPr/>
        </p:nvSpPr>
        <p:spPr>
          <a:xfrm>
            <a:off x="8975242" y="40732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0E5D01BD-732C-4C7B-A29B-04B93789E8B4}"/>
              </a:ext>
            </a:extLst>
          </p:cNvPr>
          <p:cNvSpPr/>
          <p:nvPr/>
        </p:nvSpPr>
        <p:spPr>
          <a:xfrm>
            <a:off x="9278680" y="40732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0EEF4057-C007-4C7F-A95F-A51498EEA84B}"/>
              </a:ext>
            </a:extLst>
          </p:cNvPr>
          <p:cNvSpPr/>
          <p:nvPr/>
        </p:nvSpPr>
        <p:spPr>
          <a:xfrm>
            <a:off x="8671804" y="40732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82A568FA-FFB1-419F-B6EF-17727C8ABB01}"/>
              </a:ext>
            </a:extLst>
          </p:cNvPr>
          <p:cNvSpPr/>
          <p:nvPr/>
        </p:nvSpPr>
        <p:spPr>
          <a:xfrm>
            <a:off x="9582118" y="407327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E170C168-516A-4D80-B450-CA35D524B7E6}"/>
              </a:ext>
            </a:extLst>
          </p:cNvPr>
          <p:cNvSpPr/>
          <p:nvPr/>
        </p:nvSpPr>
        <p:spPr>
          <a:xfrm>
            <a:off x="8995562" y="500799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17465330-0944-4276-94F3-E4D823862714}"/>
              </a:ext>
            </a:extLst>
          </p:cNvPr>
          <p:cNvSpPr/>
          <p:nvPr/>
        </p:nvSpPr>
        <p:spPr>
          <a:xfrm>
            <a:off x="9299000" y="500799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96DF39A9-6B04-4B12-9CF9-AEA5581C3F2E}"/>
              </a:ext>
            </a:extLst>
          </p:cNvPr>
          <p:cNvSpPr/>
          <p:nvPr/>
        </p:nvSpPr>
        <p:spPr>
          <a:xfrm>
            <a:off x="8692124" y="500799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E91998A9-7B6E-4865-9150-4CE5C4241735}"/>
              </a:ext>
            </a:extLst>
          </p:cNvPr>
          <p:cNvSpPr/>
          <p:nvPr/>
        </p:nvSpPr>
        <p:spPr>
          <a:xfrm>
            <a:off x="9602438" y="5007996"/>
            <a:ext cx="20811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216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"/>
                            </p:stCondLst>
                            <p:childTnLst>
                              <p:par>
                                <p:cTn id="1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"/>
                            </p:stCondLst>
                            <p:childTnLst>
                              <p:par>
                                <p:cTn id="2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500"/>
                            </p:stCondLst>
                            <p:childTnLst>
                              <p:par>
                                <p:cTn id="2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500"/>
                            </p:stCondLst>
                            <p:childTnLst>
                              <p:par>
                                <p:cTn id="3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 animBg="1"/>
      <p:bldP spid="17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34</TotalTime>
  <Words>123</Words>
  <Application>Microsoft Office PowerPoint</Application>
  <PresentationFormat>Breedbeeld</PresentationFormat>
  <Paragraphs>51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2018-01-29T15:04:05Z</dcterms:created>
  <dcterms:modified xsi:type="dcterms:W3CDTF">2018-01-29T15:38:28Z</dcterms:modified>
</cp:coreProperties>
</file>