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99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42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15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58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0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347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09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43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841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040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317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20F80-6637-42F3-8871-C534D6899D15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7D578-D79D-4526-BD72-9DDC4B078B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17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5C22A9A-94E8-4D97-9D70-77E4F76E6770}"/>
              </a:ext>
            </a:extLst>
          </p:cNvPr>
          <p:cNvSpPr txBox="1"/>
          <p:nvPr/>
        </p:nvSpPr>
        <p:spPr>
          <a:xfrm>
            <a:off x="430823" y="43961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FC9A4A5-8AA8-4D80-B147-71309EB6E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43" y="991491"/>
            <a:ext cx="6031382" cy="3435401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598EDDCD-5C60-405D-857C-F9B651E4BFD3}"/>
              </a:ext>
            </a:extLst>
          </p:cNvPr>
          <p:cNvCxnSpPr/>
          <p:nvPr/>
        </p:nvCxnSpPr>
        <p:spPr>
          <a:xfrm>
            <a:off x="6969760" y="439615"/>
            <a:ext cx="0" cy="583926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777C3390-C480-4A23-9080-89B4F62804B8}"/>
              </a:ext>
            </a:extLst>
          </p:cNvPr>
          <p:cNvCxnSpPr/>
          <p:nvPr/>
        </p:nvCxnSpPr>
        <p:spPr>
          <a:xfrm>
            <a:off x="603543" y="4500880"/>
            <a:ext cx="636621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715CCB4E-390E-451E-B8EB-38D5C5E4D690}"/>
              </a:ext>
            </a:extLst>
          </p:cNvPr>
          <p:cNvSpPr txBox="1"/>
          <p:nvPr/>
        </p:nvSpPr>
        <p:spPr>
          <a:xfrm>
            <a:off x="270316" y="4775625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5809ACCE-476F-4FFB-BE3A-77EC861750B6}"/>
              </a:ext>
            </a:extLst>
          </p:cNvPr>
          <p:cNvSpPr txBox="1"/>
          <p:nvPr/>
        </p:nvSpPr>
        <p:spPr>
          <a:xfrm>
            <a:off x="687017" y="478621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0E76975-03D6-4430-B35D-3694B132C708}"/>
                  </a:ext>
                </a:extLst>
              </p:cNvPr>
              <p:cNvSpPr txBox="1"/>
              <p:nvPr/>
            </p:nvSpPr>
            <p:spPr>
              <a:xfrm>
                <a:off x="1450239" y="4832376"/>
                <a:ext cx="2197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∙3∙2∙1∙3∙2∙1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0E76975-03D6-4430-B35D-3694B132C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239" y="4832376"/>
                <a:ext cx="2197718" cy="276999"/>
              </a:xfrm>
              <a:prstGeom prst="rect">
                <a:avLst/>
              </a:prstGeom>
              <a:blipFill>
                <a:blip r:embed="rId3"/>
                <a:stretch>
                  <a:fillRect l="-833" r="-22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740E81F6-D330-494C-A3DA-95365F5AACDC}"/>
                  </a:ext>
                </a:extLst>
              </p:cNvPr>
              <p:cNvSpPr txBox="1"/>
              <p:nvPr/>
            </p:nvSpPr>
            <p:spPr>
              <a:xfrm>
                <a:off x="3736314" y="4821791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740E81F6-D330-494C-A3DA-95365F5AA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314" y="4821791"/>
                <a:ext cx="674865" cy="276999"/>
              </a:xfrm>
              <a:prstGeom prst="rect">
                <a:avLst/>
              </a:prstGeom>
              <a:blipFill>
                <a:blip r:embed="rId4"/>
                <a:stretch>
                  <a:fillRect l="-3604" r="-720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7DA4F161-9654-42AE-9F15-393DC39B64E2}"/>
              </a:ext>
            </a:extLst>
          </p:cNvPr>
          <p:cNvSpPr txBox="1"/>
          <p:nvPr/>
        </p:nvSpPr>
        <p:spPr>
          <a:xfrm>
            <a:off x="4985114" y="4786210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(m-m-m-m-j-j-j)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CA70AF3-F759-434E-B86C-EC89C59309AF}"/>
              </a:ext>
            </a:extLst>
          </p:cNvPr>
          <p:cNvSpPr txBox="1"/>
          <p:nvPr/>
        </p:nvSpPr>
        <p:spPr>
          <a:xfrm>
            <a:off x="270316" y="541970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F6B84C2-6D54-4B7B-A0F4-01E5EBCE9C23}"/>
              </a:ext>
            </a:extLst>
          </p:cNvPr>
          <p:cNvSpPr txBox="1"/>
          <p:nvPr/>
        </p:nvSpPr>
        <p:spPr>
          <a:xfrm>
            <a:off x="692645" y="5419701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p:sp>
        <p:nvSpPr>
          <p:cNvPr id="18" name="Tekstballon: rechthoek met afgeronde hoeken 17">
            <a:extLst>
              <a:ext uri="{FF2B5EF4-FFF2-40B4-BE49-F238E27FC236}">
                <a16:creationId xmlns:a16="http://schemas.microsoft.com/office/drawing/2014/main" id="{7CD7BB91-63B7-4371-83E2-9C1FED949055}"/>
              </a:ext>
            </a:extLst>
          </p:cNvPr>
          <p:cNvSpPr/>
          <p:nvPr/>
        </p:nvSpPr>
        <p:spPr>
          <a:xfrm>
            <a:off x="2606612" y="6052439"/>
            <a:ext cx="3894574" cy="452882"/>
          </a:xfrm>
          <a:prstGeom prst="wedgeRoundRectCallout">
            <a:avLst>
              <a:gd name="adj1" fmla="val 19863"/>
              <a:gd name="adj2" fmla="val -11921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Er is één meisje meer, dus de volgorde moet zijn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120C785-647B-4F0C-A162-F99AB2DB01D1}"/>
              </a:ext>
            </a:extLst>
          </p:cNvPr>
          <p:cNvSpPr txBox="1"/>
          <p:nvPr/>
        </p:nvSpPr>
        <p:spPr>
          <a:xfrm>
            <a:off x="5029872" y="5417864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(m-j-m-j-m-j-m)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36CD0DA-E63A-40AC-B62C-5C686A00E739}"/>
                  </a:ext>
                </a:extLst>
              </p:cNvPr>
              <p:cNvSpPr txBox="1"/>
              <p:nvPr/>
            </p:nvSpPr>
            <p:spPr>
              <a:xfrm>
                <a:off x="1450239" y="5465867"/>
                <a:ext cx="2197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∙3∙3∙2∙2∙1∙1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36CD0DA-E63A-40AC-B62C-5C686A00E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239" y="5465867"/>
                <a:ext cx="2197718" cy="276999"/>
              </a:xfrm>
              <a:prstGeom prst="rect">
                <a:avLst/>
              </a:prstGeom>
              <a:blipFill>
                <a:blip r:embed="rId5"/>
                <a:stretch>
                  <a:fillRect l="-833" r="-22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A691D5A-8CBE-4D3F-875B-C9B00B31299D}"/>
                  </a:ext>
                </a:extLst>
              </p:cNvPr>
              <p:cNvSpPr txBox="1"/>
              <p:nvPr/>
            </p:nvSpPr>
            <p:spPr>
              <a:xfrm>
                <a:off x="3736314" y="5424249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A691D5A-8CBE-4D3F-875B-C9B00B312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314" y="5424249"/>
                <a:ext cx="674865" cy="276999"/>
              </a:xfrm>
              <a:prstGeom prst="rect">
                <a:avLst/>
              </a:prstGeom>
              <a:blipFill>
                <a:blip r:embed="rId6"/>
                <a:stretch>
                  <a:fillRect l="-3604" r="-720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1F0099F9-01E6-4B5A-AA92-0D9D057FBFBB}"/>
              </a:ext>
            </a:extLst>
          </p:cNvPr>
          <p:cNvSpPr txBox="1"/>
          <p:nvPr/>
        </p:nvSpPr>
        <p:spPr>
          <a:xfrm>
            <a:off x="7085353" y="99149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A39815E-C513-452B-B385-3F4C7315469E}"/>
              </a:ext>
            </a:extLst>
          </p:cNvPr>
          <p:cNvSpPr txBox="1"/>
          <p:nvPr/>
        </p:nvSpPr>
        <p:spPr>
          <a:xfrm>
            <a:off x="7553927" y="991491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808F899E-C5FC-43CC-B36E-B05BC17E4B0A}"/>
                  </a:ext>
                </a:extLst>
              </p:cNvPr>
              <p:cNvSpPr txBox="1"/>
              <p:nvPr/>
            </p:nvSpPr>
            <p:spPr>
              <a:xfrm>
                <a:off x="8317149" y="1037657"/>
                <a:ext cx="2197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∙6∙5∙4∙3∙2∙1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808F899E-C5FC-43CC-B36E-B05BC17E4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7149" y="1037657"/>
                <a:ext cx="2197718" cy="276999"/>
              </a:xfrm>
              <a:prstGeom prst="rect">
                <a:avLst/>
              </a:prstGeom>
              <a:blipFill>
                <a:blip r:embed="rId7"/>
                <a:stretch>
                  <a:fillRect l="-554" r="-221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0E928A0-DD06-4CCA-94BC-48EC9A82C934}"/>
                  </a:ext>
                </a:extLst>
              </p:cNvPr>
              <p:cNvSpPr txBox="1"/>
              <p:nvPr/>
            </p:nvSpPr>
            <p:spPr>
              <a:xfrm>
                <a:off x="10603224" y="1037656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0E928A0-DD06-4CCA-94BC-48EC9A82C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3224" y="1037656"/>
                <a:ext cx="674865" cy="276999"/>
              </a:xfrm>
              <a:prstGeom prst="rect">
                <a:avLst/>
              </a:prstGeom>
              <a:blipFill>
                <a:blip r:embed="rId8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D88371C-F8BC-4CB6-B54C-4D448F64A146}"/>
                  </a:ext>
                </a:extLst>
              </p:cNvPr>
              <p:cNvSpPr txBox="1"/>
              <p:nvPr/>
            </p:nvSpPr>
            <p:spPr>
              <a:xfrm>
                <a:off x="10603224" y="1723905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D88371C-F8BC-4CB6-B54C-4D448F64A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3224" y="1723905"/>
                <a:ext cx="674865" cy="276999"/>
              </a:xfrm>
              <a:prstGeom prst="rect">
                <a:avLst/>
              </a:prstGeom>
              <a:blipFill>
                <a:blip r:embed="rId9"/>
                <a:stretch>
                  <a:fillRect l="-2703" r="-8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EAE624C7-682A-4E5F-A399-44D44B319A27}"/>
              </a:ext>
            </a:extLst>
          </p:cNvPr>
          <p:cNvSpPr txBox="1"/>
          <p:nvPr/>
        </p:nvSpPr>
        <p:spPr>
          <a:xfrm>
            <a:off x="7085353" y="167773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E1B2000-F4F5-4723-A8F4-0FAB30F903FD}"/>
              </a:ext>
            </a:extLst>
          </p:cNvPr>
          <p:cNvSpPr txBox="1"/>
          <p:nvPr/>
        </p:nvSpPr>
        <p:spPr>
          <a:xfrm>
            <a:off x="7553927" y="1677739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8C552AE-5976-4ED1-A093-ECA55842678C}"/>
                  </a:ext>
                </a:extLst>
              </p:cNvPr>
              <p:cNvSpPr txBox="1"/>
              <p:nvPr/>
            </p:nvSpPr>
            <p:spPr>
              <a:xfrm>
                <a:off x="8317149" y="1723905"/>
                <a:ext cx="2197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∙4∙3∙2∙1∙2∙1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8C552AE-5976-4ED1-A093-ECA558426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7149" y="1723905"/>
                <a:ext cx="2197718" cy="276999"/>
              </a:xfrm>
              <a:prstGeom prst="rect">
                <a:avLst/>
              </a:prstGeom>
              <a:blipFill>
                <a:blip r:embed="rId10"/>
                <a:stretch>
                  <a:fillRect l="-554" r="-221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C1B4312D-CF76-4754-B65D-52A8C77B02F8}"/>
              </a:ext>
            </a:extLst>
          </p:cNvPr>
          <p:cNvSpPr txBox="1"/>
          <p:nvPr/>
        </p:nvSpPr>
        <p:spPr>
          <a:xfrm>
            <a:off x="7103499" y="2363987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935C2580-4705-4DE1-8B7C-ACAE24557A1A}"/>
              </a:ext>
            </a:extLst>
          </p:cNvPr>
          <p:cNvSpPr txBox="1"/>
          <p:nvPr/>
        </p:nvSpPr>
        <p:spPr>
          <a:xfrm>
            <a:off x="7569189" y="2363987"/>
            <a:ext cx="3708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eerste en laatste studie is psychologie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6F6A5012-EEF9-4999-BA5E-C9500E61A8BA}"/>
              </a:ext>
            </a:extLst>
          </p:cNvPr>
          <p:cNvSpPr txBox="1"/>
          <p:nvPr/>
        </p:nvSpPr>
        <p:spPr>
          <a:xfrm>
            <a:off x="7569189" y="3496384"/>
            <a:ext cx="3544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eerste en laatste studie is economie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9F05A6FA-B179-4761-837D-B30ABFBA1965}"/>
              </a:ext>
            </a:extLst>
          </p:cNvPr>
          <p:cNvSpPr txBox="1"/>
          <p:nvPr/>
        </p:nvSpPr>
        <p:spPr>
          <a:xfrm>
            <a:off x="7234353" y="350654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of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222EDDD-4956-4A01-8E70-5C10170E8731}"/>
              </a:ext>
            </a:extLst>
          </p:cNvPr>
          <p:cNvSpPr txBox="1"/>
          <p:nvPr/>
        </p:nvSpPr>
        <p:spPr>
          <a:xfrm>
            <a:off x="7571287" y="275060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FDE523FF-702C-4DFF-BD04-2F6F64962C53}"/>
              </a:ext>
            </a:extLst>
          </p:cNvPr>
          <p:cNvSpPr txBox="1"/>
          <p:nvPr/>
        </p:nvSpPr>
        <p:spPr>
          <a:xfrm>
            <a:off x="7626360" y="388299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27DBD49B-7027-49CD-AE5A-0DE591D1635B}"/>
                  </a:ext>
                </a:extLst>
              </p:cNvPr>
              <p:cNvSpPr txBox="1"/>
              <p:nvPr/>
            </p:nvSpPr>
            <p:spPr>
              <a:xfrm>
                <a:off x="8389582" y="2796766"/>
                <a:ext cx="2197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∙5∙4∙3∙2∙1∙2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27DBD49B-7027-49CD-AE5A-0DE591D163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582" y="2796766"/>
                <a:ext cx="2197718" cy="276999"/>
              </a:xfrm>
              <a:prstGeom prst="rect">
                <a:avLst/>
              </a:prstGeom>
              <a:blipFill>
                <a:blip r:embed="rId11"/>
                <a:stretch>
                  <a:fillRect l="-554" r="-221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BB35510F-A1DE-44DB-A8BC-F98155D11568}"/>
                  </a:ext>
                </a:extLst>
              </p:cNvPr>
              <p:cNvSpPr txBox="1"/>
              <p:nvPr/>
            </p:nvSpPr>
            <p:spPr>
              <a:xfrm>
                <a:off x="10642373" y="2793556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BB35510F-A1DE-44DB-A8BC-F98155D11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2373" y="2793556"/>
                <a:ext cx="674865" cy="276999"/>
              </a:xfrm>
              <a:prstGeom prst="rect">
                <a:avLst/>
              </a:prstGeom>
              <a:blipFill>
                <a:blip r:embed="rId12"/>
                <a:stretch>
                  <a:fillRect l="-3604" r="-720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400A44B-9B16-4D55-A205-1C2C5FBD4378}"/>
                  </a:ext>
                </a:extLst>
              </p:cNvPr>
              <p:cNvSpPr txBox="1"/>
              <p:nvPr/>
            </p:nvSpPr>
            <p:spPr>
              <a:xfrm>
                <a:off x="8444655" y="3935221"/>
                <a:ext cx="2197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∙5∙4∙3∙2∙1∙</m:t>
                      </m:r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400A44B-9B16-4D55-A205-1C2C5FBD4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4655" y="3935221"/>
                <a:ext cx="2197718" cy="276999"/>
              </a:xfrm>
              <a:prstGeom prst="rect">
                <a:avLst/>
              </a:prstGeom>
              <a:blipFill>
                <a:blip r:embed="rId13"/>
                <a:stretch>
                  <a:fillRect l="-554" r="-221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5867507-DC40-4EA8-B361-306E792751EA}"/>
                  </a:ext>
                </a:extLst>
              </p:cNvPr>
              <p:cNvSpPr txBox="1"/>
              <p:nvPr/>
            </p:nvSpPr>
            <p:spPr>
              <a:xfrm>
                <a:off x="10697446" y="3932011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5867507-DC40-4EA8-B361-306E79275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7446" y="3932011"/>
                <a:ext cx="674865" cy="276999"/>
              </a:xfrm>
              <a:prstGeom prst="rect">
                <a:avLst/>
              </a:prstGeom>
              <a:blipFill>
                <a:blip r:embed="rId14"/>
                <a:stretch>
                  <a:fillRect l="-3604" r="-720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kstvak 39">
            <a:extLst>
              <a:ext uri="{FF2B5EF4-FFF2-40B4-BE49-F238E27FC236}">
                <a16:creationId xmlns:a16="http://schemas.microsoft.com/office/drawing/2014/main" id="{004423F7-69E5-47E0-B175-E726950E9D20}"/>
              </a:ext>
            </a:extLst>
          </p:cNvPr>
          <p:cNvSpPr txBox="1"/>
          <p:nvPr/>
        </p:nvSpPr>
        <p:spPr>
          <a:xfrm>
            <a:off x="7379439" y="4783031"/>
            <a:ext cx="1782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gevraagde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6F6F3BEE-AD69-4A48-B3AE-84CD42A9A4A9}"/>
                  </a:ext>
                </a:extLst>
              </p:cNvPr>
              <p:cNvSpPr txBox="1"/>
              <p:nvPr/>
            </p:nvSpPr>
            <p:spPr>
              <a:xfrm>
                <a:off x="9161850" y="4801598"/>
                <a:ext cx="2021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=720+240=960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6F6F3BEE-AD69-4A48-B3AE-84CD42A9A4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1850" y="4801598"/>
                <a:ext cx="2021387" cy="276999"/>
              </a:xfrm>
              <a:prstGeom prst="rect">
                <a:avLst/>
              </a:prstGeom>
              <a:blipFill>
                <a:blip r:embed="rId15"/>
                <a:stretch>
                  <a:fillRect l="-904" r="-2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Rechte verbindingslijn met pijl 42">
            <a:extLst>
              <a:ext uri="{FF2B5EF4-FFF2-40B4-BE49-F238E27FC236}">
                <a16:creationId xmlns:a16="http://schemas.microsoft.com/office/drawing/2014/main" id="{F70FA0F1-B4CD-42ED-88AD-03E00960F285}"/>
              </a:ext>
            </a:extLst>
          </p:cNvPr>
          <p:cNvCxnSpPr>
            <a:cxnSpLocks/>
          </p:cNvCxnSpPr>
          <p:nvPr/>
        </p:nvCxnSpPr>
        <p:spPr>
          <a:xfrm>
            <a:off x="7422866" y="3836960"/>
            <a:ext cx="2503454" cy="9565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hoek 43">
            <a:extLst>
              <a:ext uri="{FF2B5EF4-FFF2-40B4-BE49-F238E27FC236}">
                <a16:creationId xmlns:a16="http://schemas.microsoft.com/office/drawing/2014/main" id="{C0AD14A7-0D8A-4298-806B-F35753B235C0}"/>
              </a:ext>
            </a:extLst>
          </p:cNvPr>
          <p:cNvSpPr/>
          <p:nvPr/>
        </p:nvSpPr>
        <p:spPr>
          <a:xfrm>
            <a:off x="2265680" y="485269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87FCF814-7820-4D48-905F-33D2FCC8EA75}"/>
              </a:ext>
            </a:extLst>
          </p:cNvPr>
          <p:cNvSpPr/>
          <p:nvPr/>
        </p:nvSpPr>
        <p:spPr>
          <a:xfrm>
            <a:off x="1980553" y="485269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34C32212-16DC-4D26-89C5-5F32681E9DF1}"/>
              </a:ext>
            </a:extLst>
          </p:cNvPr>
          <p:cNvSpPr/>
          <p:nvPr/>
        </p:nvSpPr>
        <p:spPr>
          <a:xfrm>
            <a:off x="1680523" y="485269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6C07CA74-125C-49BC-A1DA-C71ECF465883}"/>
              </a:ext>
            </a:extLst>
          </p:cNvPr>
          <p:cNvSpPr/>
          <p:nvPr/>
        </p:nvSpPr>
        <p:spPr>
          <a:xfrm>
            <a:off x="2570480" y="485269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8" name="Rechthoek 47">
            <a:extLst>
              <a:ext uri="{FF2B5EF4-FFF2-40B4-BE49-F238E27FC236}">
                <a16:creationId xmlns:a16="http://schemas.microsoft.com/office/drawing/2014/main" id="{5D9F2C32-ECCE-491E-B24D-9DDDE09F686A}"/>
              </a:ext>
            </a:extLst>
          </p:cNvPr>
          <p:cNvSpPr/>
          <p:nvPr/>
        </p:nvSpPr>
        <p:spPr>
          <a:xfrm>
            <a:off x="2856174" y="485269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9" name="Rechthoek 48">
            <a:extLst>
              <a:ext uri="{FF2B5EF4-FFF2-40B4-BE49-F238E27FC236}">
                <a16:creationId xmlns:a16="http://schemas.microsoft.com/office/drawing/2014/main" id="{29EA093B-34E4-496D-A424-666AD12C8DD0}"/>
              </a:ext>
            </a:extLst>
          </p:cNvPr>
          <p:cNvSpPr/>
          <p:nvPr/>
        </p:nvSpPr>
        <p:spPr>
          <a:xfrm>
            <a:off x="3151813" y="485269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0" name="Rechthoek 49">
            <a:extLst>
              <a:ext uri="{FF2B5EF4-FFF2-40B4-BE49-F238E27FC236}">
                <a16:creationId xmlns:a16="http://schemas.microsoft.com/office/drawing/2014/main" id="{D2DAF6A4-4721-4FDC-9C3F-8F7328F7DB82}"/>
              </a:ext>
            </a:extLst>
          </p:cNvPr>
          <p:cNvSpPr/>
          <p:nvPr/>
        </p:nvSpPr>
        <p:spPr>
          <a:xfrm>
            <a:off x="3443370" y="485269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C54A11C0-4ACF-4DE1-B2CC-D9D1DC22940C}"/>
              </a:ext>
            </a:extLst>
          </p:cNvPr>
          <p:cNvSpPr/>
          <p:nvPr/>
        </p:nvSpPr>
        <p:spPr>
          <a:xfrm>
            <a:off x="2275840" y="5482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C7B44498-0639-4CBE-9420-5307C5771398}"/>
              </a:ext>
            </a:extLst>
          </p:cNvPr>
          <p:cNvSpPr/>
          <p:nvPr/>
        </p:nvSpPr>
        <p:spPr>
          <a:xfrm>
            <a:off x="1990713" y="5482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C24DE2D0-FE18-44F0-8D13-D69755BA2CB4}"/>
              </a:ext>
            </a:extLst>
          </p:cNvPr>
          <p:cNvSpPr/>
          <p:nvPr/>
        </p:nvSpPr>
        <p:spPr>
          <a:xfrm>
            <a:off x="1690683" y="5482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11C2EBE1-6483-4424-A97B-93AE7ED54633}"/>
              </a:ext>
            </a:extLst>
          </p:cNvPr>
          <p:cNvSpPr/>
          <p:nvPr/>
        </p:nvSpPr>
        <p:spPr>
          <a:xfrm>
            <a:off x="2580640" y="5482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C0DF6D7D-2BDC-4A6E-9C9F-6FFE6CE9202C}"/>
              </a:ext>
            </a:extLst>
          </p:cNvPr>
          <p:cNvSpPr/>
          <p:nvPr/>
        </p:nvSpPr>
        <p:spPr>
          <a:xfrm>
            <a:off x="2866334" y="5482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27884DDA-DB1A-4E88-B401-F300B4F8FE61}"/>
              </a:ext>
            </a:extLst>
          </p:cNvPr>
          <p:cNvSpPr/>
          <p:nvPr/>
        </p:nvSpPr>
        <p:spPr>
          <a:xfrm>
            <a:off x="3161973" y="5482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E80D2F48-14A9-47D7-A622-DB7AA7978843}"/>
              </a:ext>
            </a:extLst>
          </p:cNvPr>
          <p:cNvSpPr/>
          <p:nvPr/>
        </p:nvSpPr>
        <p:spPr>
          <a:xfrm>
            <a:off x="3453530" y="5482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22300C0E-B5BB-4BC7-BBB3-3CF41E4B691B}"/>
              </a:ext>
            </a:extLst>
          </p:cNvPr>
          <p:cNvSpPr/>
          <p:nvPr/>
        </p:nvSpPr>
        <p:spPr>
          <a:xfrm>
            <a:off x="9144000" y="105285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6" name="Rechthoek 65">
            <a:extLst>
              <a:ext uri="{FF2B5EF4-FFF2-40B4-BE49-F238E27FC236}">
                <a16:creationId xmlns:a16="http://schemas.microsoft.com/office/drawing/2014/main" id="{027C9DDD-BE43-4BB0-B21F-428DEF15400A}"/>
              </a:ext>
            </a:extLst>
          </p:cNvPr>
          <p:cNvSpPr/>
          <p:nvPr/>
        </p:nvSpPr>
        <p:spPr>
          <a:xfrm>
            <a:off x="8858873" y="105285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7" name="Rechthoek 66">
            <a:extLst>
              <a:ext uri="{FF2B5EF4-FFF2-40B4-BE49-F238E27FC236}">
                <a16:creationId xmlns:a16="http://schemas.microsoft.com/office/drawing/2014/main" id="{7322970C-79D8-4042-B9EF-927B2BB2BAF5}"/>
              </a:ext>
            </a:extLst>
          </p:cNvPr>
          <p:cNvSpPr/>
          <p:nvPr/>
        </p:nvSpPr>
        <p:spPr>
          <a:xfrm>
            <a:off x="8558843" y="105285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8" name="Rechthoek 67">
            <a:extLst>
              <a:ext uri="{FF2B5EF4-FFF2-40B4-BE49-F238E27FC236}">
                <a16:creationId xmlns:a16="http://schemas.microsoft.com/office/drawing/2014/main" id="{787045D1-A1EC-4806-B288-B4FA0C07A07F}"/>
              </a:ext>
            </a:extLst>
          </p:cNvPr>
          <p:cNvSpPr/>
          <p:nvPr/>
        </p:nvSpPr>
        <p:spPr>
          <a:xfrm>
            <a:off x="9448800" y="105285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9" name="Rechthoek 68">
            <a:extLst>
              <a:ext uri="{FF2B5EF4-FFF2-40B4-BE49-F238E27FC236}">
                <a16:creationId xmlns:a16="http://schemas.microsoft.com/office/drawing/2014/main" id="{F69BF51F-4B7F-4EBB-98E0-6CB14A951A2E}"/>
              </a:ext>
            </a:extLst>
          </p:cNvPr>
          <p:cNvSpPr/>
          <p:nvPr/>
        </p:nvSpPr>
        <p:spPr>
          <a:xfrm>
            <a:off x="9734494" y="105285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C306CD98-DF62-48AE-B653-8607F29FEE6B}"/>
              </a:ext>
            </a:extLst>
          </p:cNvPr>
          <p:cNvSpPr/>
          <p:nvPr/>
        </p:nvSpPr>
        <p:spPr>
          <a:xfrm>
            <a:off x="10030133" y="105285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1" name="Rechthoek 70">
            <a:extLst>
              <a:ext uri="{FF2B5EF4-FFF2-40B4-BE49-F238E27FC236}">
                <a16:creationId xmlns:a16="http://schemas.microsoft.com/office/drawing/2014/main" id="{4DFCC3CD-608F-4F9D-B04F-A914E7CE7340}"/>
              </a:ext>
            </a:extLst>
          </p:cNvPr>
          <p:cNvSpPr/>
          <p:nvPr/>
        </p:nvSpPr>
        <p:spPr>
          <a:xfrm>
            <a:off x="10321690" y="105285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2" name="Rechthoek 71">
            <a:extLst>
              <a:ext uri="{FF2B5EF4-FFF2-40B4-BE49-F238E27FC236}">
                <a16:creationId xmlns:a16="http://schemas.microsoft.com/office/drawing/2014/main" id="{53E18700-D2DC-4879-8645-05E44265A942}"/>
              </a:ext>
            </a:extLst>
          </p:cNvPr>
          <p:cNvSpPr/>
          <p:nvPr/>
        </p:nvSpPr>
        <p:spPr>
          <a:xfrm>
            <a:off x="9133840" y="17437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15EEE1F1-799D-4599-9004-738EF007258D}"/>
              </a:ext>
            </a:extLst>
          </p:cNvPr>
          <p:cNvSpPr/>
          <p:nvPr/>
        </p:nvSpPr>
        <p:spPr>
          <a:xfrm>
            <a:off x="8848713" y="17437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FD6EA871-4A73-40C4-9E78-CEC0C4023766}"/>
              </a:ext>
            </a:extLst>
          </p:cNvPr>
          <p:cNvSpPr/>
          <p:nvPr/>
        </p:nvSpPr>
        <p:spPr>
          <a:xfrm>
            <a:off x="8548683" y="17437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BF97C334-88D3-4AD7-8633-2CEC9E7EB44B}"/>
              </a:ext>
            </a:extLst>
          </p:cNvPr>
          <p:cNvSpPr/>
          <p:nvPr/>
        </p:nvSpPr>
        <p:spPr>
          <a:xfrm>
            <a:off x="9438640" y="17437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B09C255A-2FCC-4084-A1CF-780EC6778A87}"/>
              </a:ext>
            </a:extLst>
          </p:cNvPr>
          <p:cNvSpPr/>
          <p:nvPr/>
        </p:nvSpPr>
        <p:spPr>
          <a:xfrm>
            <a:off x="9724334" y="17437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C61DF267-F412-4623-A124-CB7309038E28}"/>
              </a:ext>
            </a:extLst>
          </p:cNvPr>
          <p:cNvSpPr/>
          <p:nvPr/>
        </p:nvSpPr>
        <p:spPr>
          <a:xfrm>
            <a:off x="10019973" y="17437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8" name="Rechthoek 77">
            <a:extLst>
              <a:ext uri="{FF2B5EF4-FFF2-40B4-BE49-F238E27FC236}">
                <a16:creationId xmlns:a16="http://schemas.microsoft.com/office/drawing/2014/main" id="{E4B10F68-8B73-4494-893D-9C21D85BF16F}"/>
              </a:ext>
            </a:extLst>
          </p:cNvPr>
          <p:cNvSpPr/>
          <p:nvPr/>
        </p:nvSpPr>
        <p:spPr>
          <a:xfrm>
            <a:off x="10311530" y="17437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0338C104-757C-4DE9-A0EA-86840F696794}"/>
              </a:ext>
            </a:extLst>
          </p:cNvPr>
          <p:cNvSpPr/>
          <p:nvPr/>
        </p:nvSpPr>
        <p:spPr>
          <a:xfrm>
            <a:off x="9215120" y="28105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09ED00BD-791B-457A-A136-68CE4D01AF67}"/>
              </a:ext>
            </a:extLst>
          </p:cNvPr>
          <p:cNvSpPr/>
          <p:nvPr/>
        </p:nvSpPr>
        <p:spPr>
          <a:xfrm>
            <a:off x="8929993" y="28105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B57033E7-20F4-476F-AA1D-2DDE6AA63D99}"/>
              </a:ext>
            </a:extLst>
          </p:cNvPr>
          <p:cNvSpPr/>
          <p:nvPr/>
        </p:nvSpPr>
        <p:spPr>
          <a:xfrm>
            <a:off x="8629963" y="28105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2" name="Rechthoek 81">
            <a:extLst>
              <a:ext uri="{FF2B5EF4-FFF2-40B4-BE49-F238E27FC236}">
                <a16:creationId xmlns:a16="http://schemas.microsoft.com/office/drawing/2014/main" id="{01A272C9-42FB-4242-A0B1-FFF50A1C61BB}"/>
              </a:ext>
            </a:extLst>
          </p:cNvPr>
          <p:cNvSpPr/>
          <p:nvPr/>
        </p:nvSpPr>
        <p:spPr>
          <a:xfrm>
            <a:off x="9519920" y="28105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3" name="Rechthoek 82">
            <a:extLst>
              <a:ext uri="{FF2B5EF4-FFF2-40B4-BE49-F238E27FC236}">
                <a16:creationId xmlns:a16="http://schemas.microsoft.com/office/drawing/2014/main" id="{B0F69F66-3A1B-4C30-AE0D-E6A767E96132}"/>
              </a:ext>
            </a:extLst>
          </p:cNvPr>
          <p:cNvSpPr/>
          <p:nvPr/>
        </p:nvSpPr>
        <p:spPr>
          <a:xfrm>
            <a:off x="9805614" y="28105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4" name="Rechthoek 83">
            <a:extLst>
              <a:ext uri="{FF2B5EF4-FFF2-40B4-BE49-F238E27FC236}">
                <a16:creationId xmlns:a16="http://schemas.microsoft.com/office/drawing/2014/main" id="{55FB057B-24AC-4950-ABC2-E72DC4ABA421}"/>
              </a:ext>
            </a:extLst>
          </p:cNvPr>
          <p:cNvSpPr/>
          <p:nvPr/>
        </p:nvSpPr>
        <p:spPr>
          <a:xfrm>
            <a:off x="10101253" y="28105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5" name="Rechthoek 84">
            <a:extLst>
              <a:ext uri="{FF2B5EF4-FFF2-40B4-BE49-F238E27FC236}">
                <a16:creationId xmlns:a16="http://schemas.microsoft.com/office/drawing/2014/main" id="{7D343FB5-B5AA-4EFC-AF6E-52174A8E839D}"/>
              </a:ext>
            </a:extLst>
          </p:cNvPr>
          <p:cNvSpPr/>
          <p:nvPr/>
        </p:nvSpPr>
        <p:spPr>
          <a:xfrm>
            <a:off x="10392810" y="281053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6" name="Rechthoek 85">
            <a:extLst>
              <a:ext uri="{FF2B5EF4-FFF2-40B4-BE49-F238E27FC236}">
                <a16:creationId xmlns:a16="http://schemas.microsoft.com/office/drawing/2014/main" id="{224F1E19-352B-4975-8A62-BFED4B79CF71}"/>
              </a:ext>
            </a:extLst>
          </p:cNvPr>
          <p:cNvSpPr/>
          <p:nvPr/>
        </p:nvSpPr>
        <p:spPr>
          <a:xfrm>
            <a:off x="9265920" y="3958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7" name="Rechthoek 86">
            <a:extLst>
              <a:ext uri="{FF2B5EF4-FFF2-40B4-BE49-F238E27FC236}">
                <a16:creationId xmlns:a16="http://schemas.microsoft.com/office/drawing/2014/main" id="{40CD911A-3EF4-4B33-AA31-CD4A0DFC9053}"/>
              </a:ext>
            </a:extLst>
          </p:cNvPr>
          <p:cNvSpPr/>
          <p:nvPr/>
        </p:nvSpPr>
        <p:spPr>
          <a:xfrm>
            <a:off x="8980793" y="3958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8" name="Rechthoek 87">
            <a:extLst>
              <a:ext uri="{FF2B5EF4-FFF2-40B4-BE49-F238E27FC236}">
                <a16:creationId xmlns:a16="http://schemas.microsoft.com/office/drawing/2014/main" id="{D0F74E72-06C2-4D95-94E0-906256CD4883}"/>
              </a:ext>
            </a:extLst>
          </p:cNvPr>
          <p:cNvSpPr/>
          <p:nvPr/>
        </p:nvSpPr>
        <p:spPr>
          <a:xfrm>
            <a:off x="8680763" y="3958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89" name="Rechthoek 88">
            <a:extLst>
              <a:ext uri="{FF2B5EF4-FFF2-40B4-BE49-F238E27FC236}">
                <a16:creationId xmlns:a16="http://schemas.microsoft.com/office/drawing/2014/main" id="{827F84F6-1E8F-41B1-A9B7-5CB4AB281619}"/>
              </a:ext>
            </a:extLst>
          </p:cNvPr>
          <p:cNvSpPr/>
          <p:nvPr/>
        </p:nvSpPr>
        <p:spPr>
          <a:xfrm>
            <a:off x="9570720" y="3958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90" name="Rechthoek 89">
            <a:extLst>
              <a:ext uri="{FF2B5EF4-FFF2-40B4-BE49-F238E27FC236}">
                <a16:creationId xmlns:a16="http://schemas.microsoft.com/office/drawing/2014/main" id="{23EF1EE8-F1FA-41D3-9BD9-0AF47082D405}"/>
              </a:ext>
            </a:extLst>
          </p:cNvPr>
          <p:cNvSpPr/>
          <p:nvPr/>
        </p:nvSpPr>
        <p:spPr>
          <a:xfrm>
            <a:off x="9856414" y="3958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91" name="Rechthoek 90">
            <a:extLst>
              <a:ext uri="{FF2B5EF4-FFF2-40B4-BE49-F238E27FC236}">
                <a16:creationId xmlns:a16="http://schemas.microsoft.com/office/drawing/2014/main" id="{E8686D8E-A026-49DA-BDE4-1B1399CDA868}"/>
              </a:ext>
            </a:extLst>
          </p:cNvPr>
          <p:cNvSpPr/>
          <p:nvPr/>
        </p:nvSpPr>
        <p:spPr>
          <a:xfrm>
            <a:off x="10152053" y="3958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92" name="Rechthoek 91">
            <a:extLst>
              <a:ext uri="{FF2B5EF4-FFF2-40B4-BE49-F238E27FC236}">
                <a16:creationId xmlns:a16="http://schemas.microsoft.com/office/drawing/2014/main" id="{EB81FDEE-8B14-4116-BDE5-0F4EC499B24B}"/>
              </a:ext>
            </a:extLst>
          </p:cNvPr>
          <p:cNvSpPr/>
          <p:nvPr/>
        </p:nvSpPr>
        <p:spPr>
          <a:xfrm>
            <a:off x="10443610" y="3958616"/>
            <a:ext cx="20320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3347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500"/>
                            </p:stCondLst>
                            <p:childTnLst>
                              <p:par>
                                <p:cTn id="3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500"/>
                            </p:stCondLst>
                            <p:childTnLst>
                              <p:par>
                                <p:cTn id="3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500"/>
                            </p:stCondLst>
                            <p:childTnLst>
                              <p:par>
                                <p:cTn id="4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>
                            <p:stCondLst>
                              <p:cond delay="500"/>
                            </p:stCondLst>
                            <p:childTnLst>
                              <p:par>
                                <p:cTn id="4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54</TotalTime>
  <Words>190</Words>
  <Application>Microsoft Office PowerPoint</Application>
  <PresentationFormat>Breedbeeld</PresentationFormat>
  <Paragraphs>74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2018-01-28T10:19:15Z</dcterms:created>
  <dcterms:modified xsi:type="dcterms:W3CDTF">2018-01-28T11:13:36Z</dcterms:modified>
</cp:coreProperties>
</file>