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66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24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7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1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99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467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985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71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53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8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8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F06C-06BC-4D36-99F4-CF9065AFB6E1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2E580-B93A-4DE2-A61F-EB2011A0FA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42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60E4385-6328-4C04-A2D8-B035A13480B3}"/>
              </a:ext>
            </a:extLst>
          </p:cNvPr>
          <p:cNvSpPr txBox="1"/>
          <p:nvPr/>
        </p:nvSpPr>
        <p:spPr>
          <a:xfrm>
            <a:off x="360484" y="4308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28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981EDF1-5DDC-4921-A5CD-8CB15A7AB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4" y="968326"/>
            <a:ext cx="1256934" cy="173009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2EBB2F0-A8FD-41FB-99EC-25CF32378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640" y="352704"/>
            <a:ext cx="5689397" cy="5976976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A888C21-CC71-4F59-AF63-D38477B85300}"/>
              </a:ext>
            </a:extLst>
          </p:cNvPr>
          <p:cNvCxnSpPr/>
          <p:nvPr/>
        </p:nvCxnSpPr>
        <p:spPr>
          <a:xfrm>
            <a:off x="7853680" y="430822"/>
            <a:ext cx="0" cy="60309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238E0D38-F61D-4B87-A50A-4A4A9D5F2AB3}"/>
              </a:ext>
            </a:extLst>
          </p:cNvPr>
          <p:cNvSpPr txBox="1"/>
          <p:nvPr/>
        </p:nvSpPr>
        <p:spPr>
          <a:xfrm>
            <a:off x="7861164" y="54570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DD0A888-886A-4C02-BA32-D51A21A14293}"/>
              </a:ext>
            </a:extLst>
          </p:cNvPr>
          <p:cNvSpPr txBox="1"/>
          <p:nvPr/>
        </p:nvSpPr>
        <p:spPr>
          <a:xfrm>
            <a:off x="8392206" y="542582"/>
            <a:ext cx="285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26 letters (L) en 10 cijfers (C)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90E36BD-C221-4B9A-979F-6E50078C6A88}"/>
              </a:ext>
            </a:extLst>
          </p:cNvPr>
          <p:cNvSpPr txBox="1"/>
          <p:nvPr/>
        </p:nvSpPr>
        <p:spPr>
          <a:xfrm>
            <a:off x="8392206" y="1212166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EBA0CAF-3760-4443-A39E-68435AAAB091}"/>
                  </a:ext>
                </a:extLst>
              </p:cNvPr>
              <p:cNvSpPr txBox="1"/>
              <p:nvPr/>
            </p:nvSpPr>
            <p:spPr>
              <a:xfrm>
                <a:off x="9323743" y="1258332"/>
                <a:ext cx="2433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∙10∙26∙26∙26∙10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EBA0CAF-3760-4443-A39E-68435AAAB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743" y="1258332"/>
                <a:ext cx="2433358" cy="276999"/>
              </a:xfrm>
              <a:prstGeom prst="rect">
                <a:avLst/>
              </a:prstGeom>
              <a:blipFill>
                <a:blip r:embed="rId4"/>
                <a:stretch>
                  <a:fillRect l="-1750" r="-17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2AE602-8102-4763-A12E-957B8B00BC51}"/>
                  </a:ext>
                </a:extLst>
              </p:cNvPr>
              <p:cNvSpPr txBox="1"/>
              <p:nvPr/>
            </p:nvSpPr>
            <p:spPr>
              <a:xfrm>
                <a:off x="9093200" y="1678020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=1757600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2AE602-8102-4763-A12E-957B8B00B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200" y="1678020"/>
                <a:ext cx="1187826" cy="276999"/>
              </a:xfrm>
              <a:prstGeom prst="rect">
                <a:avLst/>
              </a:prstGeom>
              <a:blipFill>
                <a:blip r:embed="rId5"/>
                <a:stretch>
                  <a:fillRect l="-2051" r="-51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8FBCBEF4-848C-43CD-8D47-56584EBBDC9D}"/>
              </a:ext>
            </a:extLst>
          </p:cNvPr>
          <p:cNvSpPr/>
          <p:nvPr/>
        </p:nvSpPr>
        <p:spPr>
          <a:xfrm>
            <a:off x="9344063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6C279A3-B17C-478B-8576-85F6A3D8861F}"/>
              </a:ext>
            </a:extLst>
          </p:cNvPr>
          <p:cNvSpPr/>
          <p:nvPr/>
        </p:nvSpPr>
        <p:spPr>
          <a:xfrm>
            <a:off x="9766077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FDF2CB77-34C6-4B5B-A221-3B89FEF84D04}"/>
              </a:ext>
            </a:extLst>
          </p:cNvPr>
          <p:cNvSpPr/>
          <p:nvPr/>
        </p:nvSpPr>
        <p:spPr>
          <a:xfrm>
            <a:off x="10188091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3BD5D5B4-F516-4FE4-A590-486DC3CF69DB}"/>
              </a:ext>
            </a:extLst>
          </p:cNvPr>
          <p:cNvSpPr/>
          <p:nvPr/>
        </p:nvSpPr>
        <p:spPr>
          <a:xfrm>
            <a:off x="10597628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46DD6BF9-04E8-4C36-A4F7-AF39B50EB357}"/>
              </a:ext>
            </a:extLst>
          </p:cNvPr>
          <p:cNvSpPr/>
          <p:nvPr/>
        </p:nvSpPr>
        <p:spPr>
          <a:xfrm>
            <a:off x="11017325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A8F261AC-60ED-4751-A5AC-EF1C13E33F00}"/>
              </a:ext>
            </a:extLst>
          </p:cNvPr>
          <p:cNvSpPr/>
          <p:nvPr/>
        </p:nvSpPr>
        <p:spPr>
          <a:xfrm>
            <a:off x="11416702" y="125833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9DDC0C6-110B-4EED-9B6B-E0C33609BAD7}"/>
              </a:ext>
            </a:extLst>
          </p:cNvPr>
          <p:cNvSpPr txBox="1"/>
          <p:nvPr/>
        </p:nvSpPr>
        <p:spPr>
          <a:xfrm>
            <a:off x="7861164" y="208737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4477247-27B7-49EA-B27B-B271CC2A12F8}"/>
                  </a:ext>
                </a:extLst>
              </p:cNvPr>
              <p:cNvSpPr txBox="1"/>
              <p:nvPr/>
            </p:nvSpPr>
            <p:spPr>
              <a:xfrm>
                <a:off x="8348166" y="2105290"/>
                <a:ext cx="335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26−5=21</m:t>
                    </m:r>
                  </m:oMath>
                </a14:m>
                <a:r>
                  <a:rPr lang="nl-NL" dirty="0"/>
                  <a:t> letters en 10 cijfers</a:t>
                </a:r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4477247-27B7-49EA-B27B-B271CC2A1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166" y="2105290"/>
                <a:ext cx="3350725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A131ECC3-75E0-4AE8-8991-1C3B7AD6B771}"/>
              </a:ext>
            </a:extLst>
          </p:cNvPr>
          <p:cNvSpPr txBox="1"/>
          <p:nvPr/>
        </p:nvSpPr>
        <p:spPr>
          <a:xfrm>
            <a:off x="8392206" y="2766863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8051269C-6AFF-4266-8E3F-C7F70AD99758}"/>
                  </a:ext>
                </a:extLst>
              </p:cNvPr>
              <p:cNvSpPr txBox="1"/>
              <p:nvPr/>
            </p:nvSpPr>
            <p:spPr>
              <a:xfrm>
                <a:off x="9292646" y="2760003"/>
                <a:ext cx="23564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∙10∙2 ∙21∙21∙10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8051269C-6AFF-4266-8E3F-C7F70AD99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646" y="2760003"/>
                <a:ext cx="2356414" cy="276999"/>
              </a:xfrm>
              <a:prstGeom prst="rect">
                <a:avLst/>
              </a:prstGeom>
              <a:blipFill>
                <a:blip r:embed="rId7"/>
                <a:stretch>
                  <a:fillRect l="-1809" r="-20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E427CAB-7AA4-4AEB-BB5C-B8B4B3CBC4B7}"/>
                  </a:ext>
                </a:extLst>
              </p:cNvPr>
              <p:cNvSpPr txBox="1"/>
              <p:nvPr/>
            </p:nvSpPr>
            <p:spPr>
              <a:xfrm>
                <a:off x="9091631" y="3184931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=882000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E427CAB-7AA4-4AEB-BB5C-B8B4B3CB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631" y="3184931"/>
                <a:ext cx="1059585" cy="276999"/>
              </a:xfrm>
              <a:prstGeom prst="rect">
                <a:avLst/>
              </a:prstGeom>
              <a:blipFill>
                <a:blip r:embed="rId8"/>
                <a:stretch>
                  <a:fillRect l="-1724" r="-57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hthoek 36">
            <a:extLst>
              <a:ext uri="{FF2B5EF4-FFF2-40B4-BE49-F238E27FC236}">
                <a16:creationId xmlns:a16="http://schemas.microsoft.com/office/drawing/2014/main" id="{EB1848C0-B712-441B-BE41-94D3507E52B2}"/>
              </a:ext>
            </a:extLst>
          </p:cNvPr>
          <p:cNvSpPr/>
          <p:nvPr/>
        </p:nvSpPr>
        <p:spPr>
          <a:xfrm>
            <a:off x="9303423" y="277217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E6E5B6C5-FBA5-43B6-9C27-4C21A29BAD16}"/>
              </a:ext>
            </a:extLst>
          </p:cNvPr>
          <p:cNvSpPr/>
          <p:nvPr/>
        </p:nvSpPr>
        <p:spPr>
          <a:xfrm>
            <a:off x="9725437" y="277217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FA73D43E-11C4-4429-AC1A-62FDB5C939FF}"/>
              </a:ext>
            </a:extLst>
          </p:cNvPr>
          <p:cNvSpPr/>
          <p:nvPr/>
        </p:nvSpPr>
        <p:spPr>
          <a:xfrm>
            <a:off x="10141929" y="2772172"/>
            <a:ext cx="2377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9B33CCE9-7D35-4D44-A6E2-556439AA0C07}"/>
              </a:ext>
            </a:extLst>
          </p:cNvPr>
          <p:cNvSpPr/>
          <p:nvPr/>
        </p:nvSpPr>
        <p:spPr>
          <a:xfrm>
            <a:off x="10485868" y="277217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EA7E45BD-8881-4526-9A3B-0479E259797B}"/>
              </a:ext>
            </a:extLst>
          </p:cNvPr>
          <p:cNvSpPr/>
          <p:nvPr/>
        </p:nvSpPr>
        <p:spPr>
          <a:xfrm>
            <a:off x="10905565" y="277217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4E93C8F9-8AE0-4E55-867C-683DB82AD2A0}"/>
              </a:ext>
            </a:extLst>
          </p:cNvPr>
          <p:cNvSpPr/>
          <p:nvPr/>
        </p:nvSpPr>
        <p:spPr>
          <a:xfrm>
            <a:off x="11304942" y="277217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38E3B697-96CB-49F6-9682-7F014BE9C225}"/>
              </a:ext>
            </a:extLst>
          </p:cNvPr>
          <p:cNvSpPr txBox="1"/>
          <p:nvPr/>
        </p:nvSpPr>
        <p:spPr>
          <a:xfrm>
            <a:off x="8406122" y="823240"/>
            <a:ext cx="16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(met herhaling)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3295CDE9-67D7-477A-A41F-11F38DCF828C}"/>
              </a:ext>
            </a:extLst>
          </p:cNvPr>
          <p:cNvSpPr txBox="1"/>
          <p:nvPr/>
        </p:nvSpPr>
        <p:spPr>
          <a:xfrm>
            <a:off x="8345177" y="2407763"/>
            <a:ext cx="16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(met herhaling)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9F688BD3-787E-4789-B560-C48997D0B393}"/>
              </a:ext>
            </a:extLst>
          </p:cNvPr>
          <p:cNvSpPr/>
          <p:nvPr/>
        </p:nvSpPr>
        <p:spPr>
          <a:xfrm>
            <a:off x="411190" y="3122372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5EF98C15-14AA-44B3-BB6D-1CA7F544E393}"/>
              </a:ext>
            </a:extLst>
          </p:cNvPr>
          <p:cNvSpPr/>
          <p:nvPr/>
        </p:nvSpPr>
        <p:spPr>
          <a:xfrm>
            <a:off x="766705" y="3122372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DC39B1AD-84D5-4EBC-BAE4-DF51E2D59A7B}"/>
              </a:ext>
            </a:extLst>
          </p:cNvPr>
          <p:cNvSpPr/>
          <p:nvPr/>
        </p:nvSpPr>
        <p:spPr>
          <a:xfrm>
            <a:off x="1122220" y="3122372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61A9733A-BC21-4D7B-9260-4772B4E08E76}"/>
              </a:ext>
            </a:extLst>
          </p:cNvPr>
          <p:cNvSpPr/>
          <p:nvPr/>
        </p:nvSpPr>
        <p:spPr>
          <a:xfrm>
            <a:off x="404913" y="3548351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FED6DAB5-13C5-4000-B5B0-7B646D24DEDC}"/>
              </a:ext>
            </a:extLst>
          </p:cNvPr>
          <p:cNvSpPr/>
          <p:nvPr/>
        </p:nvSpPr>
        <p:spPr>
          <a:xfrm>
            <a:off x="760428" y="3548351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56AC41D3-D301-440B-A3E6-776C902DCFA6}"/>
              </a:ext>
            </a:extLst>
          </p:cNvPr>
          <p:cNvSpPr/>
          <p:nvPr/>
        </p:nvSpPr>
        <p:spPr>
          <a:xfrm>
            <a:off x="1115945" y="3548351"/>
            <a:ext cx="277699" cy="30523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69CC91C1-553B-41B5-B5B7-342E2C760E8F}"/>
              </a:ext>
            </a:extLst>
          </p:cNvPr>
          <p:cNvSpPr txBox="1"/>
          <p:nvPr/>
        </p:nvSpPr>
        <p:spPr>
          <a:xfrm>
            <a:off x="7849909" y="362724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289DE000-160E-4768-918F-728D868F14AF}"/>
                  </a:ext>
                </a:extLst>
              </p:cNvPr>
              <p:cNvSpPr txBox="1"/>
              <p:nvPr/>
            </p:nvSpPr>
            <p:spPr>
              <a:xfrm>
                <a:off x="9417044" y="4258119"/>
                <a:ext cx="20999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∙9∙2 ∙20∙19∙8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289DE000-160E-4768-918F-728D868F1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7044" y="4258119"/>
                <a:ext cx="2099934" cy="276999"/>
              </a:xfrm>
              <a:prstGeom prst="rect">
                <a:avLst/>
              </a:prstGeom>
              <a:blipFill>
                <a:blip r:embed="rId9"/>
                <a:stretch>
                  <a:fillRect l="-2326" r="-232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kstvak 57">
            <a:extLst>
              <a:ext uri="{FF2B5EF4-FFF2-40B4-BE49-F238E27FC236}">
                <a16:creationId xmlns:a16="http://schemas.microsoft.com/office/drawing/2014/main" id="{A9A258E9-0543-403E-B49C-589FC08F8B52}"/>
              </a:ext>
            </a:extLst>
          </p:cNvPr>
          <p:cNvSpPr txBox="1"/>
          <p:nvPr/>
        </p:nvSpPr>
        <p:spPr>
          <a:xfrm>
            <a:off x="8489498" y="4186905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8A4DADFF-74E6-451C-99C3-49B67CF2741C}"/>
              </a:ext>
            </a:extLst>
          </p:cNvPr>
          <p:cNvSpPr txBox="1"/>
          <p:nvPr/>
        </p:nvSpPr>
        <p:spPr>
          <a:xfrm>
            <a:off x="8406122" y="3820440"/>
            <a:ext cx="191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(zonder herhaling)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F6C402A-E476-458E-A97F-FD351E3822EB}"/>
                  </a:ext>
                </a:extLst>
              </p:cNvPr>
              <p:cNvSpPr txBox="1"/>
              <p:nvPr/>
            </p:nvSpPr>
            <p:spPr>
              <a:xfrm>
                <a:off x="9162123" y="4607124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=547200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F6C402A-E476-458E-A97F-FD351E382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123" y="4607124"/>
                <a:ext cx="1059585" cy="276999"/>
              </a:xfrm>
              <a:prstGeom prst="rect">
                <a:avLst/>
              </a:prstGeom>
              <a:blipFill>
                <a:blip r:embed="rId10"/>
                <a:stretch>
                  <a:fillRect l="-2299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8A35001F-4408-4068-BC8D-39E04F4D610C}"/>
                  </a:ext>
                </a:extLst>
              </p:cNvPr>
              <p:cNvSpPr txBox="1"/>
              <p:nvPr/>
            </p:nvSpPr>
            <p:spPr>
              <a:xfrm>
                <a:off x="8378331" y="3571780"/>
                <a:ext cx="335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26−5=21</m:t>
                    </m:r>
                  </m:oMath>
                </a14:m>
                <a:r>
                  <a:rPr lang="nl-NL" dirty="0"/>
                  <a:t> letters en 10 cijfers</a:t>
                </a:r>
              </a:p>
            </p:txBody>
          </p:sp>
        </mc:Choice>
        <mc:Fallback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8A35001F-4408-4068-BC8D-39E04F4D6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331" y="3571780"/>
                <a:ext cx="3350725" cy="369332"/>
              </a:xfrm>
              <a:prstGeom prst="rect">
                <a:avLst/>
              </a:prstGeom>
              <a:blipFill>
                <a:blip r:embed="rId11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hthoek 28">
            <a:extLst>
              <a:ext uri="{FF2B5EF4-FFF2-40B4-BE49-F238E27FC236}">
                <a16:creationId xmlns:a16="http://schemas.microsoft.com/office/drawing/2014/main" id="{CF613E94-A880-46CA-9B3C-0DAF5F54518E}"/>
              </a:ext>
            </a:extLst>
          </p:cNvPr>
          <p:cNvSpPr/>
          <p:nvPr/>
        </p:nvSpPr>
        <p:spPr>
          <a:xfrm>
            <a:off x="9447231" y="4242710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225BFB61-A23A-4AAC-8339-8FBCF6C05D00}"/>
              </a:ext>
            </a:extLst>
          </p:cNvPr>
          <p:cNvSpPr/>
          <p:nvPr/>
        </p:nvSpPr>
        <p:spPr>
          <a:xfrm>
            <a:off x="9829931" y="4242710"/>
            <a:ext cx="2160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0BD980-775A-405B-AF2D-F11896654D9C}"/>
              </a:ext>
            </a:extLst>
          </p:cNvPr>
          <p:cNvSpPr/>
          <p:nvPr/>
        </p:nvSpPr>
        <p:spPr>
          <a:xfrm>
            <a:off x="10493169" y="423428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B86F7AEE-E277-4FD3-844E-3CF695251D23}"/>
              </a:ext>
            </a:extLst>
          </p:cNvPr>
          <p:cNvSpPr/>
          <p:nvPr/>
        </p:nvSpPr>
        <p:spPr>
          <a:xfrm>
            <a:off x="10933524" y="4242710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008F38C9-F3DC-4BC3-B958-CCF9B0D2A8A8}"/>
              </a:ext>
            </a:extLst>
          </p:cNvPr>
          <p:cNvSpPr/>
          <p:nvPr/>
        </p:nvSpPr>
        <p:spPr>
          <a:xfrm>
            <a:off x="11324444" y="4242710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2C12B838-1C4E-4A9C-9E79-12BB530FE032}"/>
              </a:ext>
            </a:extLst>
          </p:cNvPr>
          <p:cNvSpPr/>
          <p:nvPr/>
        </p:nvSpPr>
        <p:spPr>
          <a:xfrm>
            <a:off x="10155051" y="4232550"/>
            <a:ext cx="2160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E6D25836-209D-4836-B185-824C86881109}"/>
              </a:ext>
            </a:extLst>
          </p:cNvPr>
          <p:cNvSpPr txBox="1"/>
          <p:nvPr/>
        </p:nvSpPr>
        <p:spPr>
          <a:xfrm>
            <a:off x="7839787" y="498245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92DE5397-CFD9-407F-BF34-A2593033148D}"/>
              </a:ext>
            </a:extLst>
          </p:cNvPr>
          <p:cNvSpPr txBox="1"/>
          <p:nvPr/>
        </p:nvSpPr>
        <p:spPr>
          <a:xfrm>
            <a:off x="8409300" y="5222582"/>
            <a:ext cx="16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(met herhaling)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C467AC17-E302-4082-9727-4BF7368166B4}"/>
                  </a:ext>
                </a:extLst>
              </p:cNvPr>
              <p:cNvSpPr txBox="1"/>
              <p:nvPr/>
            </p:nvSpPr>
            <p:spPr>
              <a:xfrm>
                <a:off x="8420421" y="4935010"/>
                <a:ext cx="335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26−5=21</m:t>
                    </m:r>
                  </m:oMath>
                </a14:m>
                <a:r>
                  <a:rPr lang="nl-NL" dirty="0"/>
                  <a:t> letters en 10 cijfers</a:t>
                </a:r>
              </a:p>
            </p:txBody>
          </p:sp>
        </mc:Choice>
        <mc:Fallback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C467AC17-E302-4082-9727-4BF736816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421" y="4935010"/>
                <a:ext cx="3350725" cy="369332"/>
              </a:xfrm>
              <a:prstGeom prst="rect">
                <a:avLst/>
              </a:prstGeom>
              <a:blipFill>
                <a:blip r:embed="rId1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kstvak 66">
            <a:extLst>
              <a:ext uri="{FF2B5EF4-FFF2-40B4-BE49-F238E27FC236}">
                <a16:creationId xmlns:a16="http://schemas.microsoft.com/office/drawing/2014/main" id="{DE4A91A0-5EBA-42A6-AD8A-8260B1BB6EFB}"/>
              </a:ext>
            </a:extLst>
          </p:cNvPr>
          <p:cNvSpPr txBox="1"/>
          <p:nvPr/>
        </p:nvSpPr>
        <p:spPr>
          <a:xfrm>
            <a:off x="8392205" y="5600659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6D2C211E-4A0F-490A-93FF-260FEDD4A5EC}"/>
                  </a:ext>
                </a:extLst>
              </p:cNvPr>
              <p:cNvSpPr txBox="1"/>
              <p:nvPr/>
            </p:nvSpPr>
            <p:spPr>
              <a:xfrm>
                <a:off x="9294626" y="5663162"/>
                <a:ext cx="23580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∙10∙17 ∙21∙21∙</m:t>
                    </m:r>
                  </m:oMath>
                </a14:m>
                <a:r>
                  <a:rPr lang="nl-NL" dirty="0"/>
                  <a:t>10</a:t>
                </a:r>
              </a:p>
            </p:txBody>
          </p:sp>
        </mc:Choice>
        <mc:Fallback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6D2C211E-4A0F-490A-93FF-260FEDD4A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626" y="5663162"/>
                <a:ext cx="2358018" cy="276999"/>
              </a:xfrm>
              <a:prstGeom prst="rect">
                <a:avLst/>
              </a:prstGeom>
              <a:blipFill>
                <a:blip r:embed="rId13"/>
                <a:stretch>
                  <a:fillRect l="-3618" t="-28889" r="-4910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50933678-985C-431A-B3A8-FE04FF965198}"/>
                  </a:ext>
                </a:extLst>
              </p:cNvPr>
              <p:cNvSpPr txBox="1"/>
              <p:nvPr/>
            </p:nvSpPr>
            <p:spPr>
              <a:xfrm>
                <a:off x="9091630" y="6049580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=7497000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50933678-985C-431A-B3A8-FE04FF965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630" y="6049580"/>
                <a:ext cx="1187826" cy="276999"/>
              </a:xfrm>
              <a:prstGeom prst="rect">
                <a:avLst/>
              </a:prstGeom>
              <a:blipFill>
                <a:blip r:embed="rId14"/>
                <a:stretch>
                  <a:fillRect l="-1538" r="-51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hthoek 70">
            <a:extLst>
              <a:ext uri="{FF2B5EF4-FFF2-40B4-BE49-F238E27FC236}">
                <a16:creationId xmlns:a16="http://schemas.microsoft.com/office/drawing/2014/main" id="{F9FE9895-5D26-4DCD-8ADC-CFE3E4656748}"/>
              </a:ext>
            </a:extLst>
          </p:cNvPr>
          <p:cNvSpPr/>
          <p:nvPr/>
        </p:nvSpPr>
        <p:spPr>
          <a:xfrm>
            <a:off x="9293263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B60CB336-B795-4D05-A239-E69DE963BE3F}"/>
              </a:ext>
            </a:extLst>
          </p:cNvPr>
          <p:cNvSpPr/>
          <p:nvPr/>
        </p:nvSpPr>
        <p:spPr>
          <a:xfrm>
            <a:off x="9715277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4296FD22-6117-4591-9C36-A6C5DCDD4F5D}"/>
              </a:ext>
            </a:extLst>
          </p:cNvPr>
          <p:cNvSpPr/>
          <p:nvPr/>
        </p:nvSpPr>
        <p:spPr>
          <a:xfrm>
            <a:off x="10157611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66CFEDAA-B52B-4408-8727-BCB697D35072}"/>
              </a:ext>
            </a:extLst>
          </p:cNvPr>
          <p:cNvSpPr/>
          <p:nvPr/>
        </p:nvSpPr>
        <p:spPr>
          <a:xfrm>
            <a:off x="10567148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20544D17-E32B-4CE7-9AC4-461F728D16A8}"/>
              </a:ext>
            </a:extLst>
          </p:cNvPr>
          <p:cNvSpPr/>
          <p:nvPr/>
        </p:nvSpPr>
        <p:spPr>
          <a:xfrm>
            <a:off x="10986845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5FFD09F6-9598-44C4-AB28-9ABE439AA15B}"/>
              </a:ext>
            </a:extLst>
          </p:cNvPr>
          <p:cNvSpPr/>
          <p:nvPr/>
        </p:nvSpPr>
        <p:spPr>
          <a:xfrm>
            <a:off x="11406542" y="5657612"/>
            <a:ext cx="28761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7" name="Pijl: omlaag 76">
            <a:extLst>
              <a:ext uri="{FF2B5EF4-FFF2-40B4-BE49-F238E27FC236}">
                <a16:creationId xmlns:a16="http://schemas.microsoft.com/office/drawing/2014/main" id="{DF5BE6CA-85A3-47CB-A339-789243779A12}"/>
              </a:ext>
            </a:extLst>
          </p:cNvPr>
          <p:cNvSpPr/>
          <p:nvPr/>
        </p:nvSpPr>
        <p:spPr>
          <a:xfrm>
            <a:off x="1213338" y="2794679"/>
            <a:ext cx="114300" cy="2599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0" name="Rechte verbindingslijn 79">
            <a:extLst>
              <a:ext uri="{FF2B5EF4-FFF2-40B4-BE49-F238E27FC236}">
                <a16:creationId xmlns:a16="http://schemas.microsoft.com/office/drawing/2014/main" id="{3C49CFEA-0F30-4344-BC22-DD529B0E801D}"/>
              </a:ext>
            </a:extLst>
          </p:cNvPr>
          <p:cNvCxnSpPr>
            <a:cxnSpLocks/>
          </p:cNvCxnSpPr>
          <p:nvPr/>
        </p:nvCxnSpPr>
        <p:spPr>
          <a:xfrm>
            <a:off x="2013626" y="2685891"/>
            <a:ext cx="355752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2EE50763-B249-4317-9299-12A4DE23CD69}"/>
              </a:ext>
            </a:extLst>
          </p:cNvPr>
          <p:cNvCxnSpPr>
            <a:cxnSpLocks/>
          </p:cNvCxnSpPr>
          <p:nvPr/>
        </p:nvCxnSpPr>
        <p:spPr>
          <a:xfrm>
            <a:off x="2418945" y="2425033"/>
            <a:ext cx="385539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>
            <a:extLst>
              <a:ext uri="{FF2B5EF4-FFF2-40B4-BE49-F238E27FC236}">
                <a16:creationId xmlns:a16="http://schemas.microsoft.com/office/drawing/2014/main" id="{3281161C-F84F-41D4-9BD4-86411924B91A}"/>
              </a:ext>
            </a:extLst>
          </p:cNvPr>
          <p:cNvCxnSpPr>
            <a:cxnSpLocks/>
          </p:cNvCxnSpPr>
          <p:nvPr/>
        </p:nvCxnSpPr>
        <p:spPr>
          <a:xfrm>
            <a:off x="2000653" y="4447763"/>
            <a:ext cx="504217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>
            <a:extLst>
              <a:ext uri="{FF2B5EF4-FFF2-40B4-BE49-F238E27FC236}">
                <a16:creationId xmlns:a16="http://schemas.microsoft.com/office/drawing/2014/main" id="{5BF2EDDE-32AC-4DF2-990A-69706987AC6C}"/>
              </a:ext>
            </a:extLst>
          </p:cNvPr>
          <p:cNvCxnSpPr>
            <a:cxnSpLocks/>
          </p:cNvCxnSpPr>
          <p:nvPr/>
        </p:nvCxnSpPr>
        <p:spPr>
          <a:xfrm>
            <a:off x="2013626" y="4186905"/>
            <a:ext cx="47665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>
            <a:extLst>
              <a:ext uri="{FF2B5EF4-FFF2-40B4-BE49-F238E27FC236}">
                <a16:creationId xmlns:a16="http://schemas.microsoft.com/office/drawing/2014/main" id="{C2840C3D-685E-476F-AD00-FCCADA1B3558}"/>
              </a:ext>
            </a:extLst>
          </p:cNvPr>
          <p:cNvCxnSpPr>
            <a:cxnSpLocks/>
          </p:cNvCxnSpPr>
          <p:nvPr/>
        </p:nvCxnSpPr>
        <p:spPr>
          <a:xfrm>
            <a:off x="1981204" y="4746078"/>
            <a:ext cx="402076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/>
      <p:bldP spid="27" grpId="0"/>
      <p:bldP spid="28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6" grpId="0"/>
      <p:bldP spid="57" grpId="0"/>
      <p:bldP spid="58" grpId="0"/>
      <p:bldP spid="60" grpId="0"/>
      <p:bldP spid="61" grpId="0"/>
      <p:bldP spid="62" grpId="0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4" grpId="0" animBg="1"/>
      <p:bldP spid="34" grpId="1" animBg="1"/>
      <p:bldP spid="63" grpId="0" animBg="1"/>
      <p:bldP spid="63" grpId="1" animBg="1"/>
      <p:bldP spid="64" grpId="0"/>
      <p:bldP spid="65" grpId="0"/>
      <p:bldP spid="66" grpId="0"/>
      <p:bldP spid="67" grpId="0"/>
      <p:bldP spid="69" grpId="0"/>
      <p:bldP spid="70" grpId="0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9DCF93A-DD56-4859-9E9A-8924DADC8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27" y="490720"/>
            <a:ext cx="4453585" cy="304678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1D8284C-663D-4804-840E-A701EE2798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922" y="618987"/>
            <a:ext cx="3401568" cy="22425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F6210465-0063-4A21-9999-CA4071687F82}"/>
                  </a:ext>
                </a:extLst>
              </p:cNvPr>
              <p:cNvSpPr txBox="1"/>
              <p:nvPr/>
            </p:nvSpPr>
            <p:spPr>
              <a:xfrm>
                <a:off x="1115381" y="3847890"/>
                <a:ext cx="335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26−5=21</m:t>
                    </m:r>
                  </m:oMath>
                </a14:m>
                <a:r>
                  <a:rPr lang="nl-NL" dirty="0"/>
                  <a:t> letters en 10 cijfers</a:t>
                </a:r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F6210465-0063-4A21-9999-CA4071687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81" y="3847890"/>
                <a:ext cx="3350725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hoek 8">
            <a:extLst>
              <a:ext uri="{FF2B5EF4-FFF2-40B4-BE49-F238E27FC236}">
                <a16:creationId xmlns:a16="http://schemas.microsoft.com/office/drawing/2014/main" id="{B51FBC42-6E2F-42C3-96C0-A6787E86E242}"/>
              </a:ext>
            </a:extLst>
          </p:cNvPr>
          <p:cNvSpPr/>
          <p:nvPr/>
        </p:nvSpPr>
        <p:spPr>
          <a:xfrm>
            <a:off x="9229463" y="3239494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2746A3B5-EC75-415D-9AEA-0E7704F6B4AD}"/>
              </a:ext>
            </a:extLst>
          </p:cNvPr>
          <p:cNvSpPr/>
          <p:nvPr/>
        </p:nvSpPr>
        <p:spPr>
          <a:xfrm>
            <a:off x="7351947" y="3242861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A6A8FFCA-5260-4511-8978-3072FDD92501}"/>
              </a:ext>
            </a:extLst>
          </p:cNvPr>
          <p:cNvSpPr/>
          <p:nvPr/>
        </p:nvSpPr>
        <p:spPr>
          <a:xfrm>
            <a:off x="7834547" y="3242861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44227180-CA10-4BEA-8B41-0D7D6594D479}"/>
              </a:ext>
            </a:extLst>
          </p:cNvPr>
          <p:cNvSpPr/>
          <p:nvPr/>
        </p:nvSpPr>
        <p:spPr>
          <a:xfrm>
            <a:off x="8134267" y="3242861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E5E8C2A0-BF13-41CF-9441-1DBF09210C0D}"/>
              </a:ext>
            </a:extLst>
          </p:cNvPr>
          <p:cNvSpPr/>
          <p:nvPr/>
        </p:nvSpPr>
        <p:spPr>
          <a:xfrm>
            <a:off x="8439067" y="3242861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6C40E2AA-3353-4C3B-A414-95512ABF14C4}"/>
              </a:ext>
            </a:extLst>
          </p:cNvPr>
          <p:cNvSpPr/>
          <p:nvPr/>
        </p:nvSpPr>
        <p:spPr>
          <a:xfrm>
            <a:off x="8936907" y="3242861"/>
            <a:ext cx="233680" cy="2946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653280C-E510-44DE-B5D8-FE4260E3FE61}"/>
              </a:ext>
            </a:extLst>
          </p:cNvPr>
          <p:cNvSpPr txBox="1"/>
          <p:nvPr/>
        </p:nvSpPr>
        <p:spPr>
          <a:xfrm>
            <a:off x="1115381" y="4217222"/>
            <a:ext cx="16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(met herhaling)</a:t>
            </a:r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887D7EC1-C3B8-42C2-B511-C5E19307092F}"/>
              </a:ext>
            </a:extLst>
          </p:cNvPr>
          <p:cNvCxnSpPr/>
          <p:nvPr/>
        </p:nvCxnSpPr>
        <p:spPr>
          <a:xfrm>
            <a:off x="8709973" y="3390181"/>
            <a:ext cx="1777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CE9A1774-A65E-49D7-98C0-AF7BE42EC400}"/>
              </a:ext>
            </a:extLst>
          </p:cNvPr>
          <p:cNvCxnSpPr/>
          <p:nvPr/>
        </p:nvCxnSpPr>
        <p:spPr>
          <a:xfrm>
            <a:off x="7623734" y="3393440"/>
            <a:ext cx="1777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2807746F-80AE-4D3A-842A-EB2C388B9BD2}"/>
              </a:ext>
            </a:extLst>
          </p:cNvPr>
          <p:cNvSpPr txBox="1"/>
          <p:nvPr/>
        </p:nvSpPr>
        <p:spPr>
          <a:xfrm>
            <a:off x="1115381" y="4955886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C08B497-3AF3-4B8E-8DC1-9BA04DC2FA43}"/>
                  </a:ext>
                </a:extLst>
              </p:cNvPr>
              <p:cNvSpPr txBox="1"/>
              <p:nvPr/>
            </p:nvSpPr>
            <p:spPr>
              <a:xfrm>
                <a:off x="1935669" y="5002052"/>
                <a:ext cx="2644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5 ∙21∙21∙10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C08B497-3AF3-4B8E-8DC1-9BA04DC2F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669" y="5002052"/>
                <a:ext cx="2644955" cy="276999"/>
              </a:xfrm>
              <a:prstGeom prst="rect">
                <a:avLst/>
              </a:prstGeom>
              <a:blipFill>
                <a:blip r:embed="rId5"/>
                <a:stretch>
                  <a:fillRect l="-693" r="-184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C0EF1FA-2169-40B9-9190-1666971EDABF}"/>
                  </a:ext>
                </a:extLst>
              </p:cNvPr>
              <p:cNvSpPr txBox="1"/>
              <p:nvPr/>
            </p:nvSpPr>
            <p:spPr>
              <a:xfrm>
                <a:off x="1935669" y="5376115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=2205000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C0EF1FA-2169-40B9-9190-1666971ED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669" y="5376115"/>
                <a:ext cx="1187826" cy="276999"/>
              </a:xfrm>
              <a:prstGeom prst="rect">
                <a:avLst/>
              </a:prstGeom>
              <a:blipFill>
                <a:blip r:embed="rId6"/>
                <a:stretch>
                  <a:fillRect l="-2062" r="-567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hoek 22">
            <a:extLst>
              <a:ext uri="{FF2B5EF4-FFF2-40B4-BE49-F238E27FC236}">
                <a16:creationId xmlns:a16="http://schemas.microsoft.com/office/drawing/2014/main" id="{38E42174-2B6F-4CB5-8AC3-18A9CBFBE825}"/>
              </a:ext>
            </a:extLst>
          </p:cNvPr>
          <p:cNvSpPr/>
          <p:nvPr/>
        </p:nvSpPr>
        <p:spPr>
          <a:xfrm>
            <a:off x="3005888" y="5042061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39FA8282-478E-4EDF-97F6-96FC42819EE5}"/>
              </a:ext>
            </a:extLst>
          </p:cNvPr>
          <p:cNvSpPr/>
          <p:nvPr/>
        </p:nvSpPr>
        <p:spPr>
          <a:xfrm>
            <a:off x="3420409" y="5042061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5FF6101-3D4E-48DE-AD09-1588DD137146}"/>
              </a:ext>
            </a:extLst>
          </p:cNvPr>
          <p:cNvSpPr/>
          <p:nvPr/>
        </p:nvSpPr>
        <p:spPr>
          <a:xfrm>
            <a:off x="2589360" y="5042964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B616302F-E933-49D2-87E7-A0B4CB92AC73}"/>
              </a:ext>
            </a:extLst>
          </p:cNvPr>
          <p:cNvSpPr/>
          <p:nvPr/>
        </p:nvSpPr>
        <p:spPr>
          <a:xfrm>
            <a:off x="2170420" y="5042824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5344CB73-BE2E-42A4-981F-779236C8FEDB}"/>
              </a:ext>
            </a:extLst>
          </p:cNvPr>
          <p:cNvSpPr/>
          <p:nvPr/>
        </p:nvSpPr>
        <p:spPr>
          <a:xfrm>
            <a:off x="3847156" y="5044861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52A40640-790C-4128-A526-80450B77D8AE}"/>
              </a:ext>
            </a:extLst>
          </p:cNvPr>
          <p:cNvSpPr/>
          <p:nvPr/>
        </p:nvSpPr>
        <p:spPr>
          <a:xfrm>
            <a:off x="4269339" y="5044861"/>
            <a:ext cx="311285" cy="2355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9" name="Tekstballon: rechthoek met afgeronde hoeken 28">
            <a:extLst>
              <a:ext uri="{FF2B5EF4-FFF2-40B4-BE49-F238E27FC236}">
                <a16:creationId xmlns:a16="http://schemas.microsoft.com/office/drawing/2014/main" id="{CA39E991-C23F-43AC-8088-DD56B651A162}"/>
              </a:ext>
            </a:extLst>
          </p:cNvPr>
          <p:cNvSpPr/>
          <p:nvPr/>
        </p:nvSpPr>
        <p:spPr>
          <a:xfrm>
            <a:off x="7540248" y="4066129"/>
            <a:ext cx="1394916" cy="462026"/>
          </a:xfrm>
          <a:prstGeom prst="wedgeRoundRectCallout">
            <a:avLst>
              <a:gd name="adj1" fmla="val -21731"/>
              <a:gd name="adj2" fmla="val -15614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beginletter</a:t>
            </a:r>
          </a:p>
        </p:txBody>
      </p:sp>
    </p:spTree>
    <p:extLst>
      <p:ext uri="{BB962C8B-B14F-4D97-AF65-F5344CB8AC3E}">
        <p14:creationId xmlns:p14="http://schemas.microsoft.com/office/powerpoint/2010/main" val="13886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20" grpId="0"/>
      <p:bldP spid="21" grpId="0"/>
      <p:bldP spid="22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586</TotalTime>
  <Words>187</Words>
  <Application>Microsoft Office PowerPoint</Application>
  <PresentationFormat>Breedbeeld</PresentationFormat>
  <Paragraphs>73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2018-01-27T08:43:32Z</dcterms:created>
  <dcterms:modified xsi:type="dcterms:W3CDTF">2018-01-27T18:30:02Z</dcterms:modified>
</cp:coreProperties>
</file>