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86A-71EE-42CD-88FD-5AD9DC919119}" type="datetimeFigureOut">
              <a:rPr lang="nl-NL" smtClean="0"/>
              <a:t>16-12-2018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AA57-46E2-41D4-80FF-C7F36EDFE3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07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86A-71EE-42CD-88FD-5AD9DC919119}" type="datetimeFigureOut">
              <a:rPr lang="nl-NL" smtClean="0"/>
              <a:t>16-12-2018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AA57-46E2-41D4-80FF-C7F36EDFE3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1266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86A-71EE-42CD-88FD-5AD9DC919119}" type="datetimeFigureOut">
              <a:rPr lang="nl-NL" smtClean="0"/>
              <a:t>16-12-2018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AA57-46E2-41D4-80FF-C7F36EDFE3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5065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86A-71EE-42CD-88FD-5AD9DC919119}" type="datetimeFigureOut">
              <a:rPr lang="nl-NL" smtClean="0"/>
              <a:t>16-12-2018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AA57-46E2-41D4-80FF-C7F36EDFE3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0614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86A-71EE-42CD-88FD-5AD9DC919119}" type="datetimeFigureOut">
              <a:rPr lang="nl-NL" smtClean="0"/>
              <a:t>16-12-2018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AA57-46E2-41D4-80FF-C7F36EDFE3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794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86A-71EE-42CD-88FD-5AD9DC919119}" type="datetimeFigureOut">
              <a:rPr lang="nl-NL" smtClean="0"/>
              <a:t>16-12-2018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AA57-46E2-41D4-80FF-C7F36EDFE3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0812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86A-71EE-42CD-88FD-5AD9DC919119}" type="datetimeFigureOut">
              <a:rPr lang="nl-NL" smtClean="0"/>
              <a:t>16-12-2018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AA57-46E2-41D4-80FF-C7F36EDFE3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6200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86A-71EE-42CD-88FD-5AD9DC919119}" type="datetimeFigureOut">
              <a:rPr lang="nl-NL" smtClean="0"/>
              <a:t>16-12-2018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AA57-46E2-41D4-80FF-C7F36EDFE3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0241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86A-71EE-42CD-88FD-5AD9DC919119}" type="datetimeFigureOut">
              <a:rPr lang="nl-NL" smtClean="0"/>
              <a:t>16-12-2018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AA57-46E2-41D4-80FF-C7F36EDFE3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984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86A-71EE-42CD-88FD-5AD9DC919119}" type="datetimeFigureOut">
              <a:rPr lang="nl-NL" smtClean="0"/>
              <a:t>16-12-2018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AA57-46E2-41D4-80FF-C7F36EDFE3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4058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86A-71EE-42CD-88FD-5AD9DC919119}" type="datetimeFigureOut">
              <a:rPr lang="nl-NL" smtClean="0"/>
              <a:t>16-12-2018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5AA57-46E2-41D4-80FF-C7F36EDFE3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3318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4686A-71EE-42CD-88FD-5AD9DC919119}" type="datetimeFigureOut">
              <a:rPr lang="nl-NL" smtClean="0"/>
              <a:t>16-12-2018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5AA57-46E2-41D4-80FF-C7F36EDFE3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804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2.jpg"/><Relationship Id="rId7" Type="http://schemas.openxmlformats.org/officeDocument/2006/relationships/image" Target="../media/image1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g"/><Relationship Id="rId11" Type="http://schemas.openxmlformats.org/officeDocument/2006/relationships/image" Target="../media/image17.png"/><Relationship Id="rId5" Type="http://schemas.openxmlformats.org/officeDocument/2006/relationships/image" Target="../media/image12.jpg"/><Relationship Id="rId10" Type="http://schemas.openxmlformats.org/officeDocument/2006/relationships/image" Target="../media/image16.png"/><Relationship Id="rId4" Type="http://schemas.openxmlformats.org/officeDocument/2006/relationships/image" Target="../media/image3.jp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43F742D3-CD1A-4B92-8540-342BC74EBDE6}"/>
              </a:ext>
            </a:extLst>
          </p:cNvPr>
          <p:cNvSpPr txBox="1"/>
          <p:nvPr/>
        </p:nvSpPr>
        <p:spPr>
          <a:xfrm>
            <a:off x="439615" y="51874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20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9D1B399-87C7-48F2-8B0F-6583EFB410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031" y="490339"/>
            <a:ext cx="3295498" cy="58293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2399AE9-150F-42DA-86D9-CEAD8E86E8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625" y="888078"/>
            <a:ext cx="3443173" cy="2160727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759E64D7-6569-4385-8916-ECCCE9F976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02" y="1095899"/>
            <a:ext cx="5914796" cy="1126998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17B64FD3-2FA8-4D70-B29A-82EEC439A52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02" y="2339378"/>
            <a:ext cx="5526176" cy="528523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98B49E00-FF55-444A-8318-EBD229AF4D7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02" y="3574848"/>
            <a:ext cx="5463997" cy="272034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7D8DE7FF-764F-4150-87D3-2ABC0B6A814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33" y="4675744"/>
            <a:ext cx="5487314" cy="520751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C3422B0F-5585-4CAD-B36F-78CBA27DE434}"/>
              </a:ext>
            </a:extLst>
          </p:cNvPr>
          <p:cNvSpPr txBox="1"/>
          <p:nvPr/>
        </p:nvSpPr>
        <p:spPr>
          <a:xfrm>
            <a:off x="1086578" y="2909933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30397689-6168-46E1-A4F9-8AE1CBEF5AF3}"/>
                  </a:ext>
                </a:extLst>
              </p:cNvPr>
              <p:cNvSpPr txBox="1"/>
              <p:nvPr/>
            </p:nvSpPr>
            <p:spPr>
              <a:xfrm>
                <a:off x="1823616" y="2959373"/>
                <a:ext cx="9714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30397689-6168-46E1-A4F9-8AE1CBEF5A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3616" y="2959373"/>
                <a:ext cx="971420" cy="276999"/>
              </a:xfrm>
              <a:prstGeom prst="rect">
                <a:avLst/>
              </a:prstGeom>
              <a:blipFill>
                <a:blip r:embed="rId8"/>
                <a:stretch>
                  <a:fillRect l="-1875" r="-562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kstvak 18">
            <a:extLst>
              <a:ext uri="{FF2B5EF4-FFF2-40B4-BE49-F238E27FC236}">
                <a16:creationId xmlns:a16="http://schemas.microsoft.com/office/drawing/2014/main" id="{F53431B2-A42F-4376-BA2E-990E1EFD499F}"/>
              </a:ext>
            </a:extLst>
          </p:cNvPr>
          <p:cNvSpPr txBox="1"/>
          <p:nvPr/>
        </p:nvSpPr>
        <p:spPr>
          <a:xfrm>
            <a:off x="1086578" y="3916829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52133C9-652B-4AA3-A6A4-2F1F5B3B3076}"/>
                  </a:ext>
                </a:extLst>
              </p:cNvPr>
              <p:cNvSpPr txBox="1"/>
              <p:nvPr/>
            </p:nvSpPr>
            <p:spPr>
              <a:xfrm>
                <a:off x="1823616" y="3962995"/>
                <a:ext cx="15292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=19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∙7=133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52133C9-652B-4AA3-A6A4-2F1F5B3B30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3616" y="3962995"/>
                <a:ext cx="1529265" cy="276999"/>
              </a:xfrm>
              <a:prstGeom prst="rect">
                <a:avLst/>
              </a:prstGeom>
              <a:blipFill>
                <a:blip r:embed="rId9"/>
                <a:stretch>
                  <a:fillRect l="-1195" r="-358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15416F98-D5AE-4395-B17D-59AFD589EC10}"/>
              </a:ext>
            </a:extLst>
          </p:cNvPr>
          <p:cNvSpPr txBox="1"/>
          <p:nvPr/>
        </p:nvSpPr>
        <p:spPr>
          <a:xfrm>
            <a:off x="1086578" y="5325659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5A9A2CCB-E066-44B8-8678-0F59860CB6D9}"/>
                  </a:ext>
                </a:extLst>
              </p:cNvPr>
              <p:cNvSpPr txBox="1"/>
              <p:nvPr/>
            </p:nvSpPr>
            <p:spPr>
              <a:xfrm>
                <a:off x="1820435" y="5371825"/>
                <a:ext cx="14010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∙5=70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5A9A2CCB-E066-44B8-8678-0F59860CB6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0435" y="5371825"/>
                <a:ext cx="1401025" cy="276999"/>
              </a:xfrm>
              <a:prstGeom prst="rect">
                <a:avLst/>
              </a:prstGeom>
              <a:blipFill>
                <a:blip r:embed="rId10"/>
                <a:stretch>
                  <a:fillRect l="-1747" r="-393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hthoek 22">
            <a:extLst>
              <a:ext uri="{FF2B5EF4-FFF2-40B4-BE49-F238E27FC236}">
                <a16:creationId xmlns:a16="http://schemas.microsoft.com/office/drawing/2014/main" id="{FDF1A281-A013-4106-8A31-94C529553856}"/>
              </a:ext>
            </a:extLst>
          </p:cNvPr>
          <p:cNvSpPr/>
          <p:nvPr/>
        </p:nvSpPr>
        <p:spPr>
          <a:xfrm>
            <a:off x="9306560" y="2651760"/>
            <a:ext cx="375920" cy="307613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807DF35A-C576-4AEC-9910-6752268C68A2}"/>
              </a:ext>
            </a:extLst>
          </p:cNvPr>
          <p:cNvSpPr/>
          <p:nvPr/>
        </p:nvSpPr>
        <p:spPr>
          <a:xfrm>
            <a:off x="10249919" y="2651760"/>
            <a:ext cx="375920" cy="307613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816B9441-3306-4726-B06B-71FCEA787816}"/>
              </a:ext>
            </a:extLst>
          </p:cNvPr>
          <p:cNvSpPr/>
          <p:nvPr/>
        </p:nvSpPr>
        <p:spPr>
          <a:xfrm>
            <a:off x="10922000" y="2259342"/>
            <a:ext cx="375920" cy="279648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018D7504-E187-4B6A-A4A5-2CB0A7E4F14E}"/>
              </a:ext>
            </a:extLst>
          </p:cNvPr>
          <p:cNvSpPr/>
          <p:nvPr/>
        </p:nvSpPr>
        <p:spPr>
          <a:xfrm>
            <a:off x="10922000" y="1720862"/>
            <a:ext cx="375920" cy="279648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137DCAF7-81B8-4910-93EC-B5CDB5257548}"/>
              </a:ext>
            </a:extLst>
          </p:cNvPr>
          <p:cNvSpPr/>
          <p:nvPr/>
        </p:nvSpPr>
        <p:spPr>
          <a:xfrm>
            <a:off x="10231120" y="2259342"/>
            <a:ext cx="375920" cy="279648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ECE9CBB0-830B-4233-A35C-880B10241B4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481" y="3227489"/>
            <a:ext cx="4347972" cy="1076706"/>
          </a:xfrm>
          <a:prstGeom prst="rect">
            <a:avLst/>
          </a:prstGeom>
        </p:spPr>
      </p:pic>
      <p:sp>
        <p:nvSpPr>
          <p:cNvPr id="29" name="Ovaal 28">
            <a:extLst>
              <a:ext uri="{FF2B5EF4-FFF2-40B4-BE49-F238E27FC236}">
                <a16:creationId xmlns:a16="http://schemas.microsoft.com/office/drawing/2014/main" id="{55BD25DA-04D8-4F03-ABD3-11B3AF04D709}"/>
              </a:ext>
            </a:extLst>
          </p:cNvPr>
          <p:cNvSpPr>
            <a:spLocks noChangeAspect="1"/>
          </p:cNvSpPr>
          <p:nvPr/>
        </p:nvSpPr>
        <p:spPr>
          <a:xfrm>
            <a:off x="3873747" y="2347026"/>
            <a:ext cx="274320" cy="274320"/>
          </a:xfrm>
          <a:prstGeom prst="ellipse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>
            <a:extLst>
              <a:ext uri="{FF2B5EF4-FFF2-40B4-BE49-F238E27FC236}">
                <a16:creationId xmlns:a16="http://schemas.microsoft.com/office/drawing/2014/main" id="{B2ED2B29-C6A2-4C0C-9A2D-D3798357921C}"/>
              </a:ext>
            </a:extLst>
          </p:cNvPr>
          <p:cNvSpPr/>
          <p:nvPr/>
        </p:nvSpPr>
        <p:spPr>
          <a:xfrm>
            <a:off x="2110903" y="2959373"/>
            <a:ext cx="243191" cy="2470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3" name="Rechthoek 32">
            <a:extLst>
              <a:ext uri="{FF2B5EF4-FFF2-40B4-BE49-F238E27FC236}">
                <a16:creationId xmlns:a16="http://schemas.microsoft.com/office/drawing/2014/main" id="{1F6BDCEB-5CBA-4B5D-9A6D-4ED13A9365A5}"/>
              </a:ext>
            </a:extLst>
          </p:cNvPr>
          <p:cNvSpPr/>
          <p:nvPr/>
        </p:nvSpPr>
        <p:spPr>
          <a:xfrm>
            <a:off x="2528327" y="2959373"/>
            <a:ext cx="243191" cy="2470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31" name="Rechte verbindingslijn met pijl 30">
            <a:extLst>
              <a:ext uri="{FF2B5EF4-FFF2-40B4-BE49-F238E27FC236}">
                <a16:creationId xmlns:a16="http://schemas.microsoft.com/office/drawing/2014/main" id="{EB93D2FB-C5B7-4870-962C-5B8A40E3498C}"/>
              </a:ext>
            </a:extLst>
          </p:cNvPr>
          <p:cNvCxnSpPr>
            <a:stCxn id="29" idx="3"/>
          </p:cNvCxnSpPr>
          <p:nvPr/>
        </p:nvCxnSpPr>
        <p:spPr>
          <a:xfrm flipH="1">
            <a:off x="2431915" y="2581173"/>
            <a:ext cx="1482005" cy="4676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Rechthoek 33">
                <a:extLst>
                  <a:ext uri="{FF2B5EF4-FFF2-40B4-BE49-F238E27FC236}">
                    <a16:creationId xmlns:a16="http://schemas.microsoft.com/office/drawing/2014/main" id="{A0DB92F9-E49C-457C-B497-13AC570A048E}"/>
                  </a:ext>
                </a:extLst>
              </p:cNvPr>
              <p:cNvSpPr/>
              <p:nvPr/>
            </p:nvSpPr>
            <p:spPr>
              <a:xfrm>
                <a:off x="2827498" y="2919398"/>
                <a:ext cx="8595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=238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Rechthoek 33">
                <a:extLst>
                  <a:ext uri="{FF2B5EF4-FFF2-40B4-BE49-F238E27FC236}">
                    <a16:creationId xmlns:a16="http://schemas.microsoft.com/office/drawing/2014/main" id="{A0DB92F9-E49C-457C-B497-13AC570A04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7498" y="2919398"/>
                <a:ext cx="859531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668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3" grpId="1" animBg="1"/>
      <p:bldP spid="23" grpId="2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9" grpId="0" animBg="1"/>
      <p:bldP spid="32" grpId="0" animBg="1"/>
      <p:bldP spid="32" grpId="1" animBg="1"/>
      <p:bldP spid="33" grpId="0" animBg="1"/>
      <p:bldP spid="33" grpId="1" animBg="1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43F742D3-CD1A-4B92-8540-342BC74EBDE6}"/>
              </a:ext>
            </a:extLst>
          </p:cNvPr>
          <p:cNvSpPr txBox="1"/>
          <p:nvPr/>
        </p:nvSpPr>
        <p:spPr>
          <a:xfrm>
            <a:off x="439615" y="51874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20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9D1B399-87C7-48F2-8B0F-6583EFB410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031" y="490339"/>
            <a:ext cx="3295498" cy="58293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2399AE9-150F-42DA-86D9-CEAD8E86E8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625" y="888078"/>
            <a:ext cx="3443173" cy="2160727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759E64D7-6569-4385-8916-ECCCE9F976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02" y="1116219"/>
            <a:ext cx="5914796" cy="1126998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529A9035-8AE2-492F-91E9-3EAB84EFBD0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02" y="2519661"/>
            <a:ext cx="3226003" cy="24140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12412066-799D-44A6-9024-7B99DD28C63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02" y="4590621"/>
            <a:ext cx="4535424" cy="219456"/>
          </a:xfrm>
          <a:prstGeom prst="rect">
            <a:avLst/>
          </a:prstGeom>
        </p:spPr>
      </p:pic>
      <p:sp>
        <p:nvSpPr>
          <p:cNvPr id="23" name="Tekstvak 22">
            <a:extLst>
              <a:ext uri="{FF2B5EF4-FFF2-40B4-BE49-F238E27FC236}">
                <a16:creationId xmlns:a16="http://schemas.microsoft.com/office/drawing/2014/main" id="{925FD8C8-1800-4407-B5B8-125820323FDD}"/>
              </a:ext>
            </a:extLst>
          </p:cNvPr>
          <p:cNvSpPr txBox="1"/>
          <p:nvPr/>
        </p:nvSpPr>
        <p:spPr>
          <a:xfrm>
            <a:off x="1086578" y="3221229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AE02359F-598A-4010-8991-2E8CD8BB2868}"/>
              </a:ext>
            </a:extLst>
          </p:cNvPr>
          <p:cNvSpPr txBox="1"/>
          <p:nvPr/>
        </p:nvSpPr>
        <p:spPr>
          <a:xfrm>
            <a:off x="924018" y="5088832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939BA5ED-F5F6-49CE-B927-C610A4045E8D}"/>
                  </a:ext>
                </a:extLst>
              </p:cNvPr>
              <p:cNvSpPr txBox="1"/>
              <p:nvPr/>
            </p:nvSpPr>
            <p:spPr>
              <a:xfrm>
                <a:off x="1863905" y="3261786"/>
                <a:ext cx="16719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∙26+26∙5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939BA5ED-F5F6-49CE-B927-C610A4045E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3905" y="3261786"/>
                <a:ext cx="1671932" cy="276999"/>
              </a:xfrm>
              <a:prstGeom prst="rect">
                <a:avLst/>
              </a:prstGeom>
              <a:blipFill>
                <a:blip r:embed="rId7"/>
                <a:stretch>
                  <a:fillRect l="-1095" r="-328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ballon: rechthoek met afgeronde hoeken 10">
            <a:extLst>
              <a:ext uri="{FF2B5EF4-FFF2-40B4-BE49-F238E27FC236}">
                <a16:creationId xmlns:a16="http://schemas.microsoft.com/office/drawing/2014/main" id="{91A0FCC9-5076-43C9-9A13-7422D91865C8}"/>
              </a:ext>
            </a:extLst>
          </p:cNvPr>
          <p:cNvSpPr/>
          <p:nvPr/>
        </p:nvSpPr>
        <p:spPr>
          <a:xfrm>
            <a:off x="1222776" y="3845555"/>
            <a:ext cx="648806" cy="368602"/>
          </a:xfrm>
          <a:prstGeom prst="wedgeRoundRectCallout">
            <a:avLst>
              <a:gd name="adj1" fmla="val 83000"/>
              <a:gd name="adj2" fmla="val -133202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16 jaar</a:t>
            </a:r>
          </a:p>
        </p:txBody>
      </p:sp>
      <p:sp>
        <p:nvSpPr>
          <p:cNvPr id="25" name="Tekstballon: rechthoek met afgeronde hoeken 24">
            <a:extLst>
              <a:ext uri="{FF2B5EF4-FFF2-40B4-BE49-F238E27FC236}">
                <a16:creationId xmlns:a16="http://schemas.microsoft.com/office/drawing/2014/main" id="{F8922874-DDF2-455C-B75E-65BD12B227D8}"/>
              </a:ext>
            </a:extLst>
          </p:cNvPr>
          <p:cNvSpPr/>
          <p:nvPr/>
        </p:nvSpPr>
        <p:spPr>
          <a:xfrm>
            <a:off x="1919416" y="3845555"/>
            <a:ext cx="923575" cy="368602"/>
          </a:xfrm>
          <a:prstGeom prst="wedgeRoundRectCallout">
            <a:avLst>
              <a:gd name="adj1" fmla="val 10245"/>
              <a:gd name="adj2" fmla="val -133202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niet 16 jaar</a:t>
            </a:r>
          </a:p>
        </p:txBody>
      </p:sp>
      <p:sp>
        <p:nvSpPr>
          <p:cNvPr id="26" name="Tekstballon: rechthoek met afgeronde hoeken 25">
            <a:extLst>
              <a:ext uri="{FF2B5EF4-FFF2-40B4-BE49-F238E27FC236}">
                <a16:creationId xmlns:a16="http://schemas.microsoft.com/office/drawing/2014/main" id="{EED44B45-DDF3-4947-8637-F698D9521104}"/>
              </a:ext>
            </a:extLst>
          </p:cNvPr>
          <p:cNvSpPr/>
          <p:nvPr/>
        </p:nvSpPr>
        <p:spPr>
          <a:xfrm>
            <a:off x="2890825" y="3845555"/>
            <a:ext cx="923575" cy="368602"/>
          </a:xfrm>
          <a:prstGeom prst="wedgeRoundRectCallout">
            <a:avLst>
              <a:gd name="adj1" fmla="val -26083"/>
              <a:gd name="adj2" fmla="val -135958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niet 16 jaar</a:t>
            </a:r>
          </a:p>
        </p:txBody>
      </p:sp>
      <p:sp>
        <p:nvSpPr>
          <p:cNvPr id="27" name="Tekstballon: rechthoek met afgeronde hoeken 26">
            <a:extLst>
              <a:ext uri="{FF2B5EF4-FFF2-40B4-BE49-F238E27FC236}">
                <a16:creationId xmlns:a16="http://schemas.microsoft.com/office/drawing/2014/main" id="{82884509-9E9B-419D-8B3A-3C9C3FD146A8}"/>
              </a:ext>
            </a:extLst>
          </p:cNvPr>
          <p:cNvSpPr/>
          <p:nvPr/>
        </p:nvSpPr>
        <p:spPr>
          <a:xfrm>
            <a:off x="3862234" y="3845555"/>
            <a:ext cx="648806" cy="368602"/>
          </a:xfrm>
          <a:prstGeom prst="wedgeRoundRectCallout">
            <a:avLst>
              <a:gd name="adj1" fmla="val -96953"/>
              <a:gd name="adj2" fmla="val -141471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16 jaar</a:t>
            </a:r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7E11FB1A-2DAB-4304-AEE3-6EF4C591ABD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481" y="3227489"/>
            <a:ext cx="4347972" cy="107670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224B9251-F469-4E44-8ADB-4239379CF06B}"/>
                  </a:ext>
                </a:extLst>
              </p:cNvPr>
              <p:cNvSpPr txBox="1"/>
              <p:nvPr/>
            </p:nvSpPr>
            <p:spPr>
              <a:xfrm>
                <a:off x="1687240" y="5134998"/>
                <a:ext cx="16719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∙24+5∙19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224B9251-F469-4E44-8ADB-4239379CF0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240" y="5134998"/>
                <a:ext cx="1671932" cy="276999"/>
              </a:xfrm>
              <a:prstGeom prst="rect">
                <a:avLst/>
              </a:prstGeom>
              <a:blipFill>
                <a:blip r:embed="rId9"/>
                <a:stretch>
                  <a:fillRect l="-1095" r="-292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ballon: rechthoek met afgeronde hoeken 28">
            <a:extLst>
              <a:ext uri="{FF2B5EF4-FFF2-40B4-BE49-F238E27FC236}">
                <a16:creationId xmlns:a16="http://schemas.microsoft.com/office/drawing/2014/main" id="{79499810-A311-46FB-8112-FA40AE4F8DBE}"/>
              </a:ext>
            </a:extLst>
          </p:cNvPr>
          <p:cNvSpPr/>
          <p:nvPr/>
        </p:nvSpPr>
        <p:spPr>
          <a:xfrm>
            <a:off x="1086578" y="5763605"/>
            <a:ext cx="648806" cy="368602"/>
          </a:xfrm>
          <a:prstGeom prst="wedgeRoundRectCallout">
            <a:avLst>
              <a:gd name="adj1" fmla="val 83000"/>
              <a:gd name="adj2" fmla="val -133202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17 jaar</a:t>
            </a:r>
          </a:p>
        </p:txBody>
      </p:sp>
      <p:sp>
        <p:nvSpPr>
          <p:cNvPr id="30" name="Tekstballon: rechthoek met afgeronde hoeken 29">
            <a:extLst>
              <a:ext uri="{FF2B5EF4-FFF2-40B4-BE49-F238E27FC236}">
                <a16:creationId xmlns:a16="http://schemas.microsoft.com/office/drawing/2014/main" id="{F5C974B1-3011-4971-870E-1049EB060CBB}"/>
              </a:ext>
            </a:extLst>
          </p:cNvPr>
          <p:cNvSpPr/>
          <p:nvPr/>
        </p:nvSpPr>
        <p:spPr>
          <a:xfrm>
            <a:off x="1784722" y="5763605"/>
            <a:ext cx="1056204" cy="368602"/>
          </a:xfrm>
          <a:prstGeom prst="wedgeRoundRectCallout">
            <a:avLst>
              <a:gd name="adj1" fmla="val 10245"/>
              <a:gd name="adj2" fmla="val -133202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16 of 15 jaar</a:t>
            </a:r>
          </a:p>
        </p:txBody>
      </p:sp>
      <p:sp>
        <p:nvSpPr>
          <p:cNvPr id="31" name="Tekstballon: rechthoek met afgeronde hoeken 30">
            <a:extLst>
              <a:ext uri="{FF2B5EF4-FFF2-40B4-BE49-F238E27FC236}">
                <a16:creationId xmlns:a16="http://schemas.microsoft.com/office/drawing/2014/main" id="{01E104F0-4A59-44D0-8A96-0BFC0438400E}"/>
              </a:ext>
            </a:extLst>
          </p:cNvPr>
          <p:cNvSpPr/>
          <p:nvPr/>
        </p:nvSpPr>
        <p:spPr>
          <a:xfrm>
            <a:off x="2890264" y="5763605"/>
            <a:ext cx="648806" cy="368602"/>
          </a:xfrm>
          <a:prstGeom prst="wedgeRoundRectCallout">
            <a:avLst>
              <a:gd name="adj1" fmla="val -46974"/>
              <a:gd name="adj2" fmla="val -152497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16 jaar</a:t>
            </a:r>
          </a:p>
        </p:txBody>
      </p:sp>
      <p:sp>
        <p:nvSpPr>
          <p:cNvPr id="33" name="Tekstballon: rechthoek met afgeronde hoeken 32">
            <a:extLst>
              <a:ext uri="{FF2B5EF4-FFF2-40B4-BE49-F238E27FC236}">
                <a16:creationId xmlns:a16="http://schemas.microsoft.com/office/drawing/2014/main" id="{1541BA42-179D-4E49-AEE8-0634989A6C21}"/>
              </a:ext>
            </a:extLst>
          </p:cNvPr>
          <p:cNvSpPr/>
          <p:nvPr/>
        </p:nvSpPr>
        <p:spPr>
          <a:xfrm>
            <a:off x="3588408" y="5763605"/>
            <a:ext cx="648806" cy="368602"/>
          </a:xfrm>
          <a:prstGeom prst="wedgeRoundRectCallout">
            <a:avLst>
              <a:gd name="adj1" fmla="val -97085"/>
              <a:gd name="adj2" fmla="val -152496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15 jaar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321BA473-252B-44AC-A7AC-033645E8D5F0}"/>
              </a:ext>
            </a:extLst>
          </p:cNvPr>
          <p:cNvSpPr txBox="1"/>
          <p:nvPr/>
        </p:nvSpPr>
        <p:spPr>
          <a:xfrm>
            <a:off x="930879" y="2742419"/>
            <a:ext cx="31143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(de eerste 16 jaar </a:t>
            </a:r>
            <a:r>
              <a:rPr lang="nl-NL" sz="1400" b="1" dirty="0"/>
              <a:t>OF</a:t>
            </a:r>
            <a:r>
              <a:rPr lang="nl-NL" sz="1400" dirty="0"/>
              <a:t> de tweede 16 jaar)</a:t>
            </a:r>
          </a:p>
        </p:txBody>
      </p:sp>
      <p:sp>
        <p:nvSpPr>
          <p:cNvPr id="36" name="Ovaal 35">
            <a:extLst>
              <a:ext uri="{FF2B5EF4-FFF2-40B4-BE49-F238E27FC236}">
                <a16:creationId xmlns:a16="http://schemas.microsoft.com/office/drawing/2014/main" id="{786C7F62-0A2D-48B0-9741-3703E9A7E3B2}"/>
              </a:ext>
            </a:extLst>
          </p:cNvPr>
          <p:cNvSpPr>
            <a:spLocks noChangeAspect="1"/>
          </p:cNvSpPr>
          <p:nvPr/>
        </p:nvSpPr>
        <p:spPr>
          <a:xfrm>
            <a:off x="2293584" y="2772915"/>
            <a:ext cx="274320" cy="274320"/>
          </a:xfrm>
          <a:prstGeom prst="ellipse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7" name="Rechte verbindingslijn met pijl 36">
            <a:extLst>
              <a:ext uri="{FF2B5EF4-FFF2-40B4-BE49-F238E27FC236}">
                <a16:creationId xmlns:a16="http://schemas.microsoft.com/office/drawing/2014/main" id="{4AA750FF-8EA4-413E-AFD7-A3938FFB2728}"/>
              </a:ext>
            </a:extLst>
          </p:cNvPr>
          <p:cNvCxnSpPr>
            <a:cxnSpLocks/>
          </p:cNvCxnSpPr>
          <p:nvPr/>
        </p:nvCxnSpPr>
        <p:spPr>
          <a:xfrm>
            <a:off x="2547187" y="3016790"/>
            <a:ext cx="234925" cy="2726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hthoek 40">
                <a:extLst>
                  <a:ext uri="{FF2B5EF4-FFF2-40B4-BE49-F238E27FC236}">
                    <a16:creationId xmlns:a16="http://schemas.microsoft.com/office/drawing/2014/main" id="{6C303B40-6346-49E8-B809-41203A05CD19}"/>
                  </a:ext>
                </a:extLst>
              </p:cNvPr>
              <p:cNvSpPr/>
              <p:nvPr/>
            </p:nvSpPr>
            <p:spPr>
              <a:xfrm>
                <a:off x="3558284" y="3215619"/>
                <a:ext cx="8595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=260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1" name="Rechthoek 40">
                <a:extLst>
                  <a:ext uri="{FF2B5EF4-FFF2-40B4-BE49-F238E27FC236}">
                    <a16:creationId xmlns:a16="http://schemas.microsoft.com/office/drawing/2014/main" id="{6C303B40-6346-49E8-B809-41203A05CD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8284" y="3215619"/>
                <a:ext cx="859531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hthoek 41">
            <a:extLst>
              <a:ext uri="{FF2B5EF4-FFF2-40B4-BE49-F238E27FC236}">
                <a16:creationId xmlns:a16="http://schemas.microsoft.com/office/drawing/2014/main" id="{EDFCA0DE-71DB-4796-B73C-BFAD9D4026FC}"/>
              </a:ext>
            </a:extLst>
          </p:cNvPr>
          <p:cNvSpPr/>
          <p:nvPr/>
        </p:nvSpPr>
        <p:spPr>
          <a:xfrm>
            <a:off x="2110902" y="3261786"/>
            <a:ext cx="182682" cy="2321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3" name="Rechthoek 42">
            <a:extLst>
              <a:ext uri="{FF2B5EF4-FFF2-40B4-BE49-F238E27FC236}">
                <a16:creationId xmlns:a16="http://schemas.microsoft.com/office/drawing/2014/main" id="{04F71FBC-1148-4024-813D-1A1AD836C401}"/>
              </a:ext>
            </a:extLst>
          </p:cNvPr>
          <p:cNvSpPr/>
          <p:nvPr/>
        </p:nvSpPr>
        <p:spPr>
          <a:xfrm>
            <a:off x="3330102" y="3262218"/>
            <a:ext cx="182682" cy="2321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4" name="Rechthoek 43">
            <a:extLst>
              <a:ext uri="{FF2B5EF4-FFF2-40B4-BE49-F238E27FC236}">
                <a16:creationId xmlns:a16="http://schemas.microsoft.com/office/drawing/2014/main" id="{E8CE1EF5-86FE-4095-B25D-2B7686EFCA32}"/>
              </a:ext>
            </a:extLst>
          </p:cNvPr>
          <p:cNvSpPr/>
          <p:nvPr/>
        </p:nvSpPr>
        <p:spPr>
          <a:xfrm>
            <a:off x="2414114" y="3261930"/>
            <a:ext cx="258418" cy="2320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5" name="Rechthoek 44">
            <a:extLst>
              <a:ext uri="{FF2B5EF4-FFF2-40B4-BE49-F238E27FC236}">
                <a16:creationId xmlns:a16="http://schemas.microsoft.com/office/drawing/2014/main" id="{030B12C6-7B06-4872-9D9D-3704BD3BEB7E}"/>
              </a:ext>
            </a:extLst>
          </p:cNvPr>
          <p:cNvSpPr/>
          <p:nvPr/>
        </p:nvSpPr>
        <p:spPr>
          <a:xfrm>
            <a:off x="2962556" y="3261930"/>
            <a:ext cx="258418" cy="2320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Rechthoek 45">
                <a:extLst>
                  <a:ext uri="{FF2B5EF4-FFF2-40B4-BE49-F238E27FC236}">
                    <a16:creationId xmlns:a16="http://schemas.microsoft.com/office/drawing/2014/main" id="{869883BE-4CA6-46FC-A56B-604E46C4445D}"/>
                  </a:ext>
                </a:extLst>
              </p:cNvPr>
              <p:cNvSpPr/>
              <p:nvPr/>
            </p:nvSpPr>
            <p:spPr>
              <a:xfrm>
                <a:off x="3390963" y="5095188"/>
                <a:ext cx="8595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=263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6" name="Rechthoek 45">
                <a:extLst>
                  <a:ext uri="{FF2B5EF4-FFF2-40B4-BE49-F238E27FC236}">
                    <a16:creationId xmlns:a16="http://schemas.microsoft.com/office/drawing/2014/main" id="{869883BE-4CA6-46FC-A56B-604E46C444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0963" y="5095188"/>
                <a:ext cx="859531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hthoek 46">
            <a:extLst>
              <a:ext uri="{FF2B5EF4-FFF2-40B4-BE49-F238E27FC236}">
                <a16:creationId xmlns:a16="http://schemas.microsoft.com/office/drawing/2014/main" id="{8D828DA3-14D3-4711-AD41-7BDE655266B0}"/>
              </a:ext>
            </a:extLst>
          </p:cNvPr>
          <p:cNvSpPr/>
          <p:nvPr/>
        </p:nvSpPr>
        <p:spPr>
          <a:xfrm>
            <a:off x="1919416" y="5134998"/>
            <a:ext cx="191486" cy="2333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50" name="Rechthoek 49">
            <a:extLst>
              <a:ext uri="{FF2B5EF4-FFF2-40B4-BE49-F238E27FC236}">
                <a16:creationId xmlns:a16="http://schemas.microsoft.com/office/drawing/2014/main" id="{D2BC8014-7EF0-4BD0-A402-FE81484766FE}"/>
              </a:ext>
            </a:extLst>
          </p:cNvPr>
          <p:cNvSpPr/>
          <p:nvPr/>
        </p:nvSpPr>
        <p:spPr>
          <a:xfrm>
            <a:off x="2110902" y="5134998"/>
            <a:ext cx="436285" cy="219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51" name="Rechthoek 50">
            <a:extLst>
              <a:ext uri="{FF2B5EF4-FFF2-40B4-BE49-F238E27FC236}">
                <a16:creationId xmlns:a16="http://schemas.microsoft.com/office/drawing/2014/main" id="{5071698D-A885-42C1-B1AD-B4829E71A35B}"/>
              </a:ext>
            </a:extLst>
          </p:cNvPr>
          <p:cNvSpPr/>
          <p:nvPr/>
        </p:nvSpPr>
        <p:spPr>
          <a:xfrm>
            <a:off x="2517302" y="5134998"/>
            <a:ext cx="436285" cy="219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52" name="Rechthoek 51">
            <a:extLst>
              <a:ext uri="{FF2B5EF4-FFF2-40B4-BE49-F238E27FC236}">
                <a16:creationId xmlns:a16="http://schemas.microsoft.com/office/drawing/2014/main" id="{E8F943D9-DABD-41E8-945E-97B512A83569}"/>
              </a:ext>
            </a:extLst>
          </p:cNvPr>
          <p:cNvSpPr/>
          <p:nvPr/>
        </p:nvSpPr>
        <p:spPr>
          <a:xfrm>
            <a:off x="2954182" y="5134998"/>
            <a:ext cx="436285" cy="219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67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9" grpId="0"/>
      <p:bldP spid="11" grpId="0" animBg="1"/>
      <p:bldP spid="25" grpId="0" animBg="1"/>
      <p:bldP spid="26" grpId="0" animBg="1"/>
      <p:bldP spid="27" grpId="0" animBg="1"/>
      <p:bldP spid="28" grpId="0"/>
      <p:bldP spid="29" grpId="0" animBg="1"/>
      <p:bldP spid="30" grpId="0" animBg="1"/>
      <p:bldP spid="31" grpId="0" animBg="1"/>
      <p:bldP spid="33" grpId="0" animBg="1"/>
      <p:bldP spid="35" grpId="0"/>
      <p:bldP spid="36" grpId="0" animBg="1"/>
      <p:bldP spid="41" grpId="0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/>
      <p:bldP spid="47" grpId="0" animBg="1"/>
      <p:bldP spid="50" grpId="0" animBg="1"/>
      <p:bldP spid="51" grpId="0" animBg="1"/>
      <p:bldP spid="52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75</TotalTime>
  <Words>76</Words>
  <Application>Microsoft Office PowerPoint</Application>
  <PresentationFormat>Breedbeeld</PresentationFormat>
  <Paragraphs>30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8</cp:revision>
  <dcterms:created xsi:type="dcterms:W3CDTF">2018-12-16T09:35:51Z</dcterms:created>
  <dcterms:modified xsi:type="dcterms:W3CDTF">2018-12-16T10:51:24Z</dcterms:modified>
</cp:coreProperties>
</file>