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22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7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19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54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15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4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44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44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188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849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42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4813C-1E0A-40EA-9845-ADB268978261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4D9E9-5ACB-4D2B-965A-8DEF9AA23E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03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12F88C9-E268-43B4-AC85-7CD72025A2E4}"/>
              </a:ext>
            </a:extLst>
          </p:cNvPr>
          <p:cNvSpPr txBox="1"/>
          <p:nvPr/>
        </p:nvSpPr>
        <p:spPr>
          <a:xfrm>
            <a:off x="386861" y="57150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9EDAE2-7A55-4C28-8D9C-F895C4DDB9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7" y="1046186"/>
            <a:ext cx="4018331" cy="283692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27D8694-CFD8-4D81-9719-6F755BB5E9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124" y="571501"/>
            <a:ext cx="4710074" cy="2510485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B73DDA7A-DA94-4648-AFB8-4440020E0711}"/>
              </a:ext>
            </a:extLst>
          </p:cNvPr>
          <p:cNvSpPr txBox="1"/>
          <p:nvPr/>
        </p:nvSpPr>
        <p:spPr>
          <a:xfrm>
            <a:off x="3362960" y="3559947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1CD760F-5A0E-4813-A722-BE447DE46972}"/>
                  </a:ext>
                </a:extLst>
              </p:cNvPr>
              <p:cNvSpPr txBox="1"/>
              <p:nvPr/>
            </p:nvSpPr>
            <p:spPr>
              <a:xfrm>
                <a:off x="4294497" y="3606113"/>
                <a:ext cx="1332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∙6∙2=96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1CD760F-5A0E-4813-A722-BE447DE46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497" y="3606113"/>
                <a:ext cx="1332096" cy="276999"/>
              </a:xfrm>
              <a:prstGeom prst="rect">
                <a:avLst/>
              </a:prstGeom>
              <a:blipFill>
                <a:blip r:embed="rId4"/>
                <a:stretch>
                  <a:fillRect l="-3653" r="-36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hoek 10">
            <a:extLst>
              <a:ext uri="{FF2B5EF4-FFF2-40B4-BE49-F238E27FC236}">
                <a16:creationId xmlns:a16="http://schemas.microsoft.com/office/drawing/2014/main" id="{7E04BD79-F12A-4B84-9D07-10388F708FAE}"/>
              </a:ext>
            </a:extLst>
          </p:cNvPr>
          <p:cNvSpPr/>
          <p:nvPr/>
        </p:nvSpPr>
        <p:spPr>
          <a:xfrm>
            <a:off x="8798560" y="1513840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FF176D8-6817-40FE-A417-5A40D9BA0D0F}"/>
              </a:ext>
            </a:extLst>
          </p:cNvPr>
          <p:cNvSpPr/>
          <p:nvPr/>
        </p:nvSpPr>
        <p:spPr>
          <a:xfrm>
            <a:off x="9702800" y="1513840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59E8F4A-1B64-4B19-B786-9FF6123A808C}"/>
              </a:ext>
            </a:extLst>
          </p:cNvPr>
          <p:cNvSpPr/>
          <p:nvPr/>
        </p:nvSpPr>
        <p:spPr>
          <a:xfrm>
            <a:off x="10607040" y="1513840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E9FA11EB-8C2E-407E-BA88-00D7C63BC1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87" y="4117848"/>
            <a:ext cx="4235958" cy="559613"/>
          </a:xfrm>
          <a:prstGeom prst="rect">
            <a:avLst/>
          </a:prstGeom>
        </p:spPr>
      </p:pic>
      <p:sp>
        <p:nvSpPr>
          <p:cNvPr id="16" name="Rechthoek 15">
            <a:extLst>
              <a:ext uri="{FF2B5EF4-FFF2-40B4-BE49-F238E27FC236}">
                <a16:creationId xmlns:a16="http://schemas.microsoft.com/office/drawing/2014/main" id="{4056CC03-E27D-4F9B-B8D6-D9D04D4FE5CC}"/>
              </a:ext>
            </a:extLst>
          </p:cNvPr>
          <p:cNvSpPr/>
          <p:nvPr/>
        </p:nvSpPr>
        <p:spPr>
          <a:xfrm>
            <a:off x="8798560" y="1767840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E02093F9-3335-47B4-97F9-C4208CFD457A}"/>
              </a:ext>
            </a:extLst>
          </p:cNvPr>
          <p:cNvSpPr/>
          <p:nvPr/>
        </p:nvSpPr>
        <p:spPr>
          <a:xfrm>
            <a:off x="10607040" y="2578099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51280FA-BD01-494C-9CA0-8F39C58E14FB}"/>
              </a:ext>
            </a:extLst>
          </p:cNvPr>
          <p:cNvSpPr/>
          <p:nvPr/>
        </p:nvSpPr>
        <p:spPr>
          <a:xfrm>
            <a:off x="9720682" y="2578099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4ED924F-BFEE-4169-BFF3-7A812512306B}"/>
              </a:ext>
            </a:extLst>
          </p:cNvPr>
          <p:cNvSpPr txBox="1"/>
          <p:nvPr/>
        </p:nvSpPr>
        <p:spPr>
          <a:xfrm>
            <a:off x="1042074" y="4727531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69B23F1-BB4B-433E-853F-2ABBF60B4444}"/>
                  </a:ext>
                </a:extLst>
              </p:cNvPr>
              <p:cNvSpPr txBox="1"/>
              <p:nvPr/>
            </p:nvSpPr>
            <p:spPr>
              <a:xfrm>
                <a:off x="1973611" y="4773697"/>
                <a:ext cx="17168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∙16∙2=384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269B23F1-BB4B-433E-853F-2ABBF60B4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611" y="4773697"/>
                <a:ext cx="1716817" cy="276999"/>
              </a:xfrm>
              <a:prstGeom prst="rect">
                <a:avLst/>
              </a:prstGeom>
              <a:blipFill>
                <a:blip r:embed="rId6"/>
                <a:stretch>
                  <a:fillRect l="-2847" r="-28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Afbeelding 21">
            <a:extLst>
              <a:ext uri="{FF2B5EF4-FFF2-40B4-BE49-F238E27FC236}">
                <a16:creationId xmlns:a16="http://schemas.microsoft.com/office/drawing/2014/main" id="{19B09380-BFC8-46FE-A3F0-32A427A9C5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7" y="5193099"/>
            <a:ext cx="4166006" cy="272034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ACE4C223-FB79-4F48-9EE9-7576F35C04E5}"/>
              </a:ext>
            </a:extLst>
          </p:cNvPr>
          <p:cNvSpPr txBox="1"/>
          <p:nvPr/>
        </p:nvSpPr>
        <p:spPr>
          <a:xfrm>
            <a:off x="1042073" y="5561369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455F808F-D383-4169-A345-8733802AD600}"/>
              </a:ext>
            </a:extLst>
          </p:cNvPr>
          <p:cNvSpPr/>
          <p:nvPr/>
        </p:nvSpPr>
        <p:spPr>
          <a:xfrm>
            <a:off x="10607040" y="2025649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EE81C5A9-1EE5-4241-AFF8-0ACAB60EF09C}"/>
              </a:ext>
            </a:extLst>
          </p:cNvPr>
          <p:cNvSpPr/>
          <p:nvPr/>
        </p:nvSpPr>
        <p:spPr>
          <a:xfrm>
            <a:off x="9720682" y="2042160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AE837081-45E3-4D57-8554-C6D59C4C9165}"/>
              </a:ext>
            </a:extLst>
          </p:cNvPr>
          <p:cNvSpPr/>
          <p:nvPr/>
        </p:nvSpPr>
        <p:spPr>
          <a:xfrm>
            <a:off x="8803844" y="2042160"/>
            <a:ext cx="518160" cy="24384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912E985-1367-435A-A8BD-F047FA29F0D5}"/>
                  </a:ext>
                </a:extLst>
              </p:cNvPr>
              <p:cNvSpPr txBox="1"/>
              <p:nvPr/>
            </p:nvSpPr>
            <p:spPr>
              <a:xfrm>
                <a:off x="1973610" y="5607536"/>
                <a:ext cx="7742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912E985-1367-435A-A8BD-F047FA29F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610" y="5607536"/>
                <a:ext cx="774251" cy="276999"/>
              </a:xfrm>
              <a:prstGeom prst="rect">
                <a:avLst/>
              </a:prstGeom>
              <a:blipFill>
                <a:blip r:embed="rId8"/>
                <a:stretch>
                  <a:fillRect l="-7087" r="-629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D07BD16-AFF8-40FB-89BE-B88DCC6EB4A0}"/>
                  </a:ext>
                </a:extLst>
              </p:cNvPr>
              <p:cNvSpPr txBox="1"/>
              <p:nvPr/>
            </p:nvSpPr>
            <p:spPr>
              <a:xfrm>
                <a:off x="2754950" y="5607535"/>
                <a:ext cx="9986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+ 8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∙7∙2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D07BD16-AFF8-40FB-89BE-B88DCC6EB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950" y="5607535"/>
                <a:ext cx="998671" cy="276999"/>
              </a:xfrm>
              <a:prstGeom prst="rect">
                <a:avLst/>
              </a:prstGeom>
              <a:blipFill>
                <a:blip r:embed="rId9"/>
                <a:stretch>
                  <a:fillRect l="-4878" r="-487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7768457-C111-43E2-AFF8-C52A82A4ED94}"/>
                  </a:ext>
                </a:extLst>
              </p:cNvPr>
              <p:cNvSpPr txBox="1"/>
              <p:nvPr/>
            </p:nvSpPr>
            <p:spPr>
              <a:xfrm>
                <a:off x="3760710" y="5607535"/>
                <a:ext cx="9986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+ 5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7768457-C111-43E2-AFF8-C52A82A4E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710" y="5607535"/>
                <a:ext cx="998671" cy="276999"/>
              </a:xfrm>
              <a:prstGeom prst="rect">
                <a:avLst/>
              </a:prstGeom>
              <a:blipFill>
                <a:blip r:embed="rId10"/>
                <a:stretch>
                  <a:fillRect l="-4878" r="-487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B41D3ED-19D4-4F43-9BE7-0AFBFF560929}"/>
                  </a:ext>
                </a:extLst>
              </p:cNvPr>
              <p:cNvSpPr txBox="1"/>
              <p:nvPr/>
            </p:nvSpPr>
            <p:spPr>
              <a:xfrm>
                <a:off x="1691265" y="5987448"/>
                <a:ext cx="17392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=48+112+60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B41D3ED-19D4-4F43-9BE7-0AFBFF560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265" y="5987448"/>
                <a:ext cx="1739259" cy="276999"/>
              </a:xfrm>
              <a:prstGeom prst="rect">
                <a:avLst/>
              </a:prstGeom>
              <a:blipFill>
                <a:blip r:embed="rId11"/>
                <a:stretch>
                  <a:fillRect l="-699" r="-27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6550945-52AE-48C3-BCEA-813589BF1FBC}"/>
                  </a:ext>
                </a:extLst>
              </p:cNvPr>
              <p:cNvSpPr txBox="1"/>
              <p:nvPr/>
            </p:nvSpPr>
            <p:spPr>
              <a:xfrm>
                <a:off x="1691265" y="6321194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6550945-52AE-48C3-BCEA-813589BF1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265" y="6321194"/>
                <a:ext cx="674865" cy="276999"/>
              </a:xfrm>
              <a:prstGeom prst="rect">
                <a:avLst/>
              </a:prstGeom>
              <a:blipFill>
                <a:blip r:embed="rId12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Afbeelding 32">
            <a:extLst>
              <a:ext uri="{FF2B5EF4-FFF2-40B4-BE49-F238E27FC236}">
                <a16:creationId xmlns:a16="http://schemas.microsoft.com/office/drawing/2014/main" id="{743B5A3E-8F28-4469-A87C-681F0259FC0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130" y="3470678"/>
            <a:ext cx="4305910" cy="295351"/>
          </a:xfrm>
          <a:prstGeom prst="rect">
            <a:avLst/>
          </a:prstGeom>
        </p:spPr>
      </p:pic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57F1B459-3606-4CEE-A682-A929E11FDA0A}"/>
              </a:ext>
            </a:extLst>
          </p:cNvPr>
          <p:cNvCxnSpPr/>
          <p:nvPr/>
        </p:nvCxnSpPr>
        <p:spPr>
          <a:xfrm>
            <a:off x="6035040" y="3312160"/>
            <a:ext cx="0" cy="30090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2F38CA4F-CD71-4F47-9614-D47E7BCEBEEE}"/>
              </a:ext>
            </a:extLst>
          </p:cNvPr>
          <p:cNvCxnSpPr/>
          <p:nvPr/>
        </p:nvCxnSpPr>
        <p:spPr>
          <a:xfrm>
            <a:off x="6035040" y="3312160"/>
            <a:ext cx="559816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236F72D3-3C7F-4A02-B414-A92748C8AE1E}"/>
              </a:ext>
            </a:extLst>
          </p:cNvPr>
          <p:cNvSpPr txBox="1"/>
          <p:nvPr/>
        </p:nvSpPr>
        <p:spPr>
          <a:xfrm>
            <a:off x="6157632" y="4028322"/>
            <a:ext cx="93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9379541-CBF9-40C7-941C-0CAE66E0B6D2}"/>
                  </a:ext>
                </a:extLst>
              </p:cNvPr>
              <p:cNvSpPr txBox="1"/>
              <p:nvPr/>
            </p:nvSpPr>
            <p:spPr>
              <a:xfrm>
                <a:off x="6357717" y="4457779"/>
                <a:ext cx="52754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∙6∙2+12∙15∙3+5∙7∙1+6∙14∙0+5∙16∙2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9379541-CBF9-40C7-941C-0CAE66E0B6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717" y="4457779"/>
                <a:ext cx="5275483" cy="276999"/>
              </a:xfrm>
              <a:prstGeom prst="rect">
                <a:avLst/>
              </a:prstGeom>
              <a:blipFill>
                <a:blip r:embed="rId14"/>
                <a:stretch>
                  <a:fillRect l="-694" r="-57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5FA8DCE-5441-494B-A229-69F97334E295}"/>
                  </a:ext>
                </a:extLst>
              </p:cNvPr>
              <p:cNvSpPr txBox="1"/>
              <p:nvPr/>
            </p:nvSpPr>
            <p:spPr>
              <a:xfrm>
                <a:off x="6385508" y="4975315"/>
                <a:ext cx="28036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=96+540+35+0+160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5FA8DCE-5441-494B-A229-69F97334E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508" y="4975315"/>
                <a:ext cx="2803653" cy="276999"/>
              </a:xfrm>
              <a:prstGeom prst="rect">
                <a:avLst/>
              </a:prstGeom>
              <a:blipFill>
                <a:blip r:embed="rId15"/>
                <a:stretch>
                  <a:fillRect l="-217" r="-173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7B1837D9-8D6A-475E-94FA-694E8F475E01}"/>
                  </a:ext>
                </a:extLst>
              </p:cNvPr>
              <p:cNvSpPr txBox="1"/>
              <p:nvPr/>
            </p:nvSpPr>
            <p:spPr>
              <a:xfrm>
                <a:off x="6414304" y="5492851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=831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7B1837D9-8D6A-475E-94FA-694E8F475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304" y="5492851"/>
                <a:ext cx="674865" cy="276999"/>
              </a:xfrm>
              <a:prstGeom prst="rect">
                <a:avLst/>
              </a:prstGeom>
              <a:blipFill>
                <a:blip r:embed="rId16"/>
                <a:stretch>
                  <a:fillRect l="-2703" r="-810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50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  <p:bldP spid="13" grpId="0" animBg="1"/>
      <p:bldP spid="13" grpId="1" animBg="1"/>
      <p:bldP spid="13" grpId="2" animBg="1"/>
      <p:bldP spid="13" grpId="3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/>
      <p:bldP spid="20" grpId="0"/>
      <p:bldP spid="23" grpId="0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/>
      <p:bldP spid="28" grpId="0"/>
      <p:bldP spid="29" grpId="0"/>
      <p:bldP spid="30" grpId="0"/>
      <p:bldP spid="31" grpId="0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45</TotalTime>
  <Words>66</Words>
  <Application>Microsoft Office PowerPoint</Application>
  <PresentationFormat>Breedbeeld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2018-01-22T14:47:22Z</dcterms:created>
  <dcterms:modified xsi:type="dcterms:W3CDTF">2018-01-22T15:32:46Z</dcterms:modified>
</cp:coreProperties>
</file>