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78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7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6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14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86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23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86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39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4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61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55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048F4-F6FE-4F16-93FF-33E2F2E5A139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9A2A1-BB78-496B-9616-B4C22EAB5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77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jpg"/><Relationship Id="rId7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57518" y="710661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9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70" y="650701"/>
            <a:ext cx="6046927" cy="14223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21" y="2118020"/>
            <a:ext cx="4686757" cy="310896"/>
          </a:xfrm>
          <a:prstGeom prst="rect">
            <a:avLst/>
          </a:prstGeom>
        </p:spPr>
      </p:pic>
      <p:grpSp>
        <p:nvGrpSpPr>
          <p:cNvPr id="16" name="Groep 15"/>
          <p:cNvGrpSpPr/>
          <p:nvPr/>
        </p:nvGrpSpPr>
        <p:grpSpPr>
          <a:xfrm>
            <a:off x="1515052" y="2623280"/>
            <a:ext cx="988305" cy="1723869"/>
            <a:chOff x="1515052" y="2788170"/>
            <a:chExt cx="988305" cy="1723869"/>
          </a:xfrm>
        </p:grpSpPr>
        <p:sp>
          <p:nvSpPr>
            <p:cNvPr id="7" name="Rechthoek 6"/>
            <p:cNvSpPr/>
            <p:nvPr/>
          </p:nvSpPr>
          <p:spPr>
            <a:xfrm>
              <a:off x="1515052" y="2788170"/>
              <a:ext cx="988305" cy="172386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/>
            <p:cNvSpPr txBox="1"/>
            <p:nvPr/>
          </p:nvSpPr>
          <p:spPr>
            <a:xfrm>
              <a:off x="1515052" y="2788170"/>
              <a:ext cx="9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Groep 1</a:t>
              </a:r>
            </a:p>
          </p:txBody>
        </p:sp>
        <p:cxnSp>
          <p:nvCxnSpPr>
            <p:cNvPr id="10" name="Rechte verbindingslijn 9"/>
            <p:cNvCxnSpPr/>
            <p:nvPr/>
          </p:nvCxnSpPr>
          <p:spPr>
            <a:xfrm>
              <a:off x="1515052" y="3157502"/>
              <a:ext cx="9883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kstvak 10"/>
            <p:cNvSpPr txBox="1"/>
            <p:nvPr/>
          </p:nvSpPr>
          <p:spPr>
            <a:xfrm>
              <a:off x="1655549" y="3230997"/>
              <a:ext cx="70731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Team 1</a:t>
              </a:r>
            </a:p>
            <a:p>
              <a:r>
                <a:rPr lang="nl-NL" sz="1400" dirty="0"/>
                <a:t>Team 2</a:t>
              </a:r>
            </a:p>
            <a:p>
              <a:r>
                <a:rPr lang="nl-NL" sz="1400" dirty="0"/>
                <a:t>Team 3</a:t>
              </a:r>
            </a:p>
            <a:p>
              <a:r>
                <a:rPr lang="nl-NL" sz="1400" dirty="0"/>
                <a:t>Team 4</a:t>
              </a:r>
            </a:p>
            <a:p>
              <a:r>
                <a:rPr lang="nl-NL" sz="1400" dirty="0"/>
                <a:t>Team 5</a:t>
              </a: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3915976" y="2623279"/>
            <a:ext cx="988305" cy="1723869"/>
            <a:chOff x="5205130" y="2865620"/>
            <a:chExt cx="988305" cy="1723869"/>
          </a:xfrm>
        </p:grpSpPr>
        <p:sp>
          <p:nvSpPr>
            <p:cNvPr id="12" name="Rechthoek 11"/>
            <p:cNvSpPr/>
            <p:nvPr/>
          </p:nvSpPr>
          <p:spPr>
            <a:xfrm>
              <a:off x="5205130" y="2865620"/>
              <a:ext cx="988305" cy="172386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5205130" y="2865620"/>
              <a:ext cx="9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Groep 8</a:t>
              </a:r>
            </a:p>
          </p:txBody>
        </p:sp>
        <p:cxnSp>
          <p:nvCxnSpPr>
            <p:cNvPr id="14" name="Rechte verbindingslijn 13"/>
            <p:cNvCxnSpPr/>
            <p:nvPr/>
          </p:nvCxnSpPr>
          <p:spPr>
            <a:xfrm>
              <a:off x="5205130" y="3234952"/>
              <a:ext cx="9883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kstvak 14"/>
            <p:cNvSpPr txBox="1"/>
            <p:nvPr/>
          </p:nvSpPr>
          <p:spPr>
            <a:xfrm>
              <a:off x="5300510" y="3327444"/>
              <a:ext cx="79868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Team 36</a:t>
              </a:r>
            </a:p>
            <a:p>
              <a:r>
                <a:rPr lang="nl-NL" sz="1400" dirty="0"/>
                <a:t>Team 37</a:t>
              </a:r>
            </a:p>
            <a:p>
              <a:r>
                <a:rPr lang="nl-NL" sz="1400" dirty="0"/>
                <a:t>Team 38</a:t>
              </a:r>
            </a:p>
            <a:p>
              <a:r>
                <a:rPr lang="nl-NL" sz="1400" dirty="0"/>
                <a:t>Team 39</a:t>
              </a:r>
            </a:p>
            <a:p>
              <a:r>
                <a:rPr lang="nl-NL" sz="1400" dirty="0"/>
                <a:t>Team 40</a:t>
              </a:r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3102964" y="323730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 rot="10800000">
                <a:off x="5220634" y="2530724"/>
                <a:ext cx="422487" cy="1908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20634" y="2530724"/>
                <a:ext cx="422487" cy="1908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6059036" y="3015713"/>
                <a:ext cx="39131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Per groep zijn 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∙4=20</m:t>
                    </m:r>
                  </m:oMath>
                </a14:m>
                <a:r>
                  <a:rPr lang="nl-NL" dirty="0"/>
                  <a:t> wedstrijden</a:t>
                </a:r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036" y="3015713"/>
                <a:ext cx="3913123" cy="369332"/>
              </a:xfrm>
              <a:prstGeom prst="rect">
                <a:avLst/>
              </a:prstGeom>
              <a:blipFill>
                <a:blip r:embed="rId5"/>
                <a:stretch>
                  <a:fillRect l="-1402" t="-10000" r="-77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6047189" y="3421973"/>
                <a:ext cx="43979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voor deze fase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∙20=160</m:t>
                    </m:r>
                  </m:oMath>
                </a14:m>
                <a:r>
                  <a:rPr lang="nl-NL" dirty="0"/>
                  <a:t> wedstrijden</a:t>
                </a:r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189" y="3421973"/>
                <a:ext cx="4397935" cy="369332"/>
              </a:xfrm>
              <a:prstGeom prst="rect">
                <a:avLst/>
              </a:prstGeom>
              <a:blipFill>
                <a:blip r:embed="rId6"/>
                <a:stretch>
                  <a:fillRect l="-1248" t="-8197" r="-55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/>
          <p:cNvSpPr txBox="1"/>
          <p:nvPr/>
        </p:nvSpPr>
        <p:spPr>
          <a:xfrm>
            <a:off x="6065590" y="3838771"/>
            <a:ext cx="322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 blijven 8 groepswinnaars over</a:t>
            </a:r>
          </a:p>
        </p:txBody>
      </p:sp>
      <p:cxnSp>
        <p:nvCxnSpPr>
          <p:cNvPr id="24" name="Rechte verbindingslijn 23"/>
          <p:cNvCxnSpPr/>
          <p:nvPr/>
        </p:nvCxnSpPr>
        <p:spPr>
          <a:xfrm>
            <a:off x="1139252" y="4575062"/>
            <a:ext cx="102982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1041502" y="4641332"/>
                <a:ext cx="45239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nl-NL" dirty="0"/>
                  <a:t> winnaars spelen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∙2=8</m:t>
                    </m:r>
                  </m:oMath>
                </a14:m>
                <a:r>
                  <a:rPr lang="nl-NL" dirty="0"/>
                  <a:t> wedstrijden.</a:t>
                </a:r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502" y="4641332"/>
                <a:ext cx="4523995" cy="369332"/>
              </a:xfrm>
              <a:prstGeom prst="rect">
                <a:avLst/>
              </a:prstGeom>
              <a:blipFill>
                <a:blip r:embed="rId7"/>
                <a:stretch>
                  <a:fillRect l="-1213" t="-8197" r="-53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5431877" y="4639931"/>
                <a:ext cx="26398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Er blijven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winnaars over.</a:t>
                </a:r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877" y="4639931"/>
                <a:ext cx="2639825" cy="369332"/>
              </a:xfrm>
              <a:prstGeom prst="rect">
                <a:avLst/>
              </a:prstGeom>
              <a:blipFill>
                <a:blip r:embed="rId8"/>
                <a:stretch>
                  <a:fillRect l="-1848" t="-8197" r="-138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26"/>
          <p:cNvCxnSpPr/>
          <p:nvPr/>
        </p:nvCxnSpPr>
        <p:spPr>
          <a:xfrm>
            <a:off x="1139252" y="5057248"/>
            <a:ext cx="102982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1044002" y="5153497"/>
                <a:ext cx="46522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winnaars spelen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∙2=4</m:t>
                    </m:r>
                  </m:oMath>
                </a14:m>
                <a:r>
                  <a:rPr lang="nl-NL" dirty="0"/>
                  <a:t> wedstrijden.</a:t>
                </a:r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002" y="5153497"/>
                <a:ext cx="4652236" cy="369332"/>
              </a:xfrm>
              <a:prstGeom prst="rect">
                <a:avLst/>
              </a:prstGeom>
              <a:blipFill>
                <a:blip r:embed="rId9"/>
                <a:stretch>
                  <a:fillRect l="-104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5434377" y="5152096"/>
                <a:ext cx="26398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Er blijven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winnaars over.</a:t>
                </a:r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377" y="5152096"/>
                <a:ext cx="2639825" cy="369332"/>
              </a:xfrm>
              <a:prstGeom prst="rect">
                <a:avLst/>
              </a:prstGeom>
              <a:blipFill>
                <a:blip r:embed="rId10"/>
                <a:stretch>
                  <a:fillRect l="-1843" t="-8197" r="-115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29"/>
          <p:cNvCxnSpPr/>
          <p:nvPr/>
        </p:nvCxnSpPr>
        <p:spPr>
          <a:xfrm>
            <a:off x="1141752" y="5569412"/>
            <a:ext cx="102982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1076482" y="5665661"/>
                <a:ext cx="46410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2 winnaars spelen </a:t>
                </a:r>
                <a14:m>
                  <m:oMath xmlns:m="http://schemas.openxmlformats.org/officeDocument/2006/math">
                    <m:r>
                      <a:rPr lang="nl-NL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∙2=2</m:t>
                    </m:r>
                  </m:oMath>
                </a14:m>
                <a:r>
                  <a:rPr lang="nl-NL" dirty="0"/>
                  <a:t> wedstrijden.</a:t>
                </a:r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2" y="5665661"/>
                <a:ext cx="4641014" cy="369332"/>
              </a:xfrm>
              <a:prstGeom prst="rect">
                <a:avLst/>
              </a:prstGeom>
              <a:blipFill>
                <a:blip r:embed="rId11"/>
                <a:stretch>
                  <a:fillRect l="-118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5466857" y="5664260"/>
                <a:ext cx="26398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Er blijven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winnaar over.</a:t>
                </a:r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857" y="5664260"/>
                <a:ext cx="2639825" cy="369332"/>
              </a:xfrm>
              <a:prstGeom prst="rect">
                <a:avLst/>
              </a:prstGeom>
              <a:blipFill>
                <a:blip r:embed="rId12"/>
                <a:stretch>
                  <a:fillRect l="-207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/>
          <p:cNvSpPr txBox="1"/>
          <p:nvPr/>
        </p:nvSpPr>
        <p:spPr>
          <a:xfrm>
            <a:off x="1171732" y="6220920"/>
            <a:ext cx="140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totaal dus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2548882" y="6280835"/>
                <a:ext cx="2422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𝟏𝟕𝟒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882" y="6280835"/>
                <a:ext cx="2422138" cy="276999"/>
              </a:xfrm>
              <a:prstGeom prst="rect">
                <a:avLst/>
              </a:prstGeom>
              <a:blipFill>
                <a:blip r:embed="rId13"/>
                <a:stretch>
                  <a:fillRect l="-1763" r="-22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/>
          <p:cNvSpPr txBox="1"/>
          <p:nvPr/>
        </p:nvSpPr>
        <p:spPr>
          <a:xfrm>
            <a:off x="4965869" y="6220920"/>
            <a:ext cx="1295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wedstrijden</a:t>
            </a:r>
          </a:p>
        </p:txBody>
      </p:sp>
      <p:sp>
        <p:nvSpPr>
          <p:cNvPr id="36" name="Rechthoek 35"/>
          <p:cNvSpPr/>
          <p:nvPr/>
        </p:nvSpPr>
        <p:spPr>
          <a:xfrm>
            <a:off x="7716689" y="3015713"/>
            <a:ext cx="97714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7" name="Rechthoek 36"/>
          <p:cNvSpPr/>
          <p:nvPr/>
        </p:nvSpPr>
        <p:spPr>
          <a:xfrm>
            <a:off x="3375999" y="4625863"/>
            <a:ext cx="84429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8" name="Rechthoek 37"/>
          <p:cNvSpPr/>
          <p:nvPr/>
        </p:nvSpPr>
        <p:spPr>
          <a:xfrm>
            <a:off x="3373651" y="5158094"/>
            <a:ext cx="84429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9" name="Rechthoek 38"/>
          <p:cNvSpPr/>
          <p:nvPr/>
        </p:nvSpPr>
        <p:spPr>
          <a:xfrm>
            <a:off x="3385371" y="5676253"/>
            <a:ext cx="84429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0492C8A4-72F8-4156-99A6-BE988AE876F4}"/>
              </a:ext>
            </a:extLst>
          </p:cNvPr>
          <p:cNvCxnSpPr/>
          <p:nvPr/>
        </p:nvCxnSpPr>
        <p:spPr>
          <a:xfrm>
            <a:off x="7315201" y="1213338"/>
            <a:ext cx="4595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C60324C8-BCC5-40A4-B799-E5E24A20F2F5}"/>
              </a:ext>
            </a:extLst>
          </p:cNvPr>
          <p:cNvCxnSpPr>
            <a:cxnSpLocks/>
          </p:cNvCxnSpPr>
          <p:nvPr/>
        </p:nvCxnSpPr>
        <p:spPr>
          <a:xfrm>
            <a:off x="1804970" y="1497818"/>
            <a:ext cx="98903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13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5" grpId="0"/>
      <p:bldP spid="26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57518" y="710661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9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70" y="650701"/>
            <a:ext cx="6046927" cy="14223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67" y="2163748"/>
            <a:ext cx="4826660" cy="326441"/>
          </a:xfrm>
          <a:prstGeom prst="rect">
            <a:avLst/>
          </a:prstGeom>
        </p:spPr>
      </p:pic>
      <p:grpSp>
        <p:nvGrpSpPr>
          <p:cNvPr id="7" name="Groep 6"/>
          <p:cNvGrpSpPr/>
          <p:nvPr/>
        </p:nvGrpSpPr>
        <p:grpSpPr>
          <a:xfrm>
            <a:off x="1515052" y="2533340"/>
            <a:ext cx="988305" cy="1723869"/>
            <a:chOff x="1515052" y="2788170"/>
            <a:chExt cx="988305" cy="1723869"/>
          </a:xfrm>
        </p:grpSpPr>
        <p:sp>
          <p:nvSpPr>
            <p:cNvPr id="8" name="Rechthoek 7"/>
            <p:cNvSpPr/>
            <p:nvPr/>
          </p:nvSpPr>
          <p:spPr>
            <a:xfrm>
              <a:off x="1515052" y="2788170"/>
              <a:ext cx="988305" cy="172386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Tekstvak 8"/>
            <p:cNvSpPr txBox="1"/>
            <p:nvPr/>
          </p:nvSpPr>
          <p:spPr>
            <a:xfrm>
              <a:off x="1515052" y="2788170"/>
              <a:ext cx="9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Groep 1</a:t>
              </a:r>
            </a:p>
          </p:txBody>
        </p:sp>
        <p:cxnSp>
          <p:nvCxnSpPr>
            <p:cNvPr id="10" name="Rechte verbindingslijn 9"/>
            <p:cNvCxnSpPr/>
            <p:nvPr/>
          </p:nvCxnSpPr>
          <p:spPr>
            <a:xfrm>
              <a:off x="1515052" y="3157502"/>
              <a:ext cx="9883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kstvak 10"/>
            <p:cNvSpPr txBox="1"/>
            <p:nvPr/>
          </p:nvSpPr>
          <p:spPr>
            <a:xfrm>
              <a:off x="1655549" y="3230997"/>
              <a:ext cx="70731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Team 1</a:t>
              </a:r>
            </a:p>
            <a:p>
              <a:r>
                <a:rPr lang="nl-NL" sz="1400" dirty="0"/>
                <a:t>Team 2</a:t>
              </a:r>
            </a:p>
            <a:p>
              <a:r>
                <a:rPr lang="nl-NL" sz="1400" dirty="0"/>
                <a:t>Team 3</a:t>
              </a:r>
            </a:p>
            <a:p>
              <a:r>
                <a:rPr lang="nl-NL" sz="1400" dirty="0"/>
                <a:t>Team 4</a:t>
              </a:r>
            </a:p>
            <a:p>
              <a:r>
                <a:rPr lang="nl-NL" sz="1400" dirty="0"/>
                <a:t>Team 5</a:t>
              </a:r>
            </a:p>
          </p:txBody>
        </p:sp>
      </p:grpSp>
      <p:grpSp>
        <p:nvGrpSpPr>
          <p:cNvPr id="12" name="Groep 11"/>
          <p:cNvGrpSpPr/>
          <p:nvPr/>
        </p:nvGrpSpPr>
        <p:grpSpPr>
          <a:xfrm>
            <a:off x="3915976" y="2533339"/>
            <a:ext cx="988305" cy="1723869"/>
            <a:chOff x="5205130" y="2865620"/>
            <a:chExt cx="988305" cy="1723869"/>
          </a:xfrm>
        </p:grpSpPr>
        <p:sp>
          <p:nvSpPr>
            <p:cNvPr id="13" name="Rechthoek 12"/>
            <p:cNvSpPr/>
            <p:nvPr/>
          </p:nvSpPr>
          <p:spPr>
            <a:xfrm>
              <a:off x="5205130" y="2865620"/>
              <a:ext cx="988305" cy="172386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5205130" y="2865620"/>
              <a:ext cx="93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Groep 8</a:t>
              </a:r>
            </a:p>
          </p:txBody>
        </p:sp>
        <p:cxnSp>
          <p:nvCxnSpPr>
            <p:cNvPr id="15" name="Rechte verbindingslijn 14"/>
            <p:cNvCxnSpPr/>
            <p:nvPr/>
          </p:nvCxnSpPr>
          <p:spPr>
            <a:xfrm>
              <a:off x="5205130" y="3234952"/>
              <a:ext cx="9883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/>
            <p:cNvSpPr txBox="1"/>
            <p:nvPr/>
          </p:nvSpPr>
          <p:spPr>
            <a:xfrm>
              <a:off x="5300510" y="3327444"/>
              <a:ext cx="79868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Team 36</a:t>
              </a:r>
            </a:p>
            <a:p>
              <a:r>
                <a:rPr lang="nl-NL" sz="1400" dirty="0"/>
                <a:t>Team 37</a:t>
              </a:r>
            </a:p>
            <a:p>
              <a:r>
                <a:rPr lang="nl-NL" sz="1400" dirty="0"/>
                <a:t>Team 38</a:t>
              </a:r>
            </a:p>
            <a:p>
              <a:r>
                <a:rPr lang="nl-NL" sz="1400" dirty="0"/>
                <a:t>Team 39</a:t>
              </a:r>
            </a:p>
            <a:p>
              <a:r>
                <a:rPr lang="nl-NL" sz="1400" dirty="0"/>
                <a:t>Team 40</a:t>
              </a:r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3102964" y="314736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 rot="10800000">
                <a:off x="5220634" y="2440784"/>
                <a:ext cx="422487" cy="1908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20634" y="2440784"/>
                <a:ext cx="422487" cy="1908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6163336" y="2976167"/>
                <a:ext cx="31484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/>
                  <a:t>In deze fase heeft de kampioen</a:t>
                </a:r>
                <a:br>
                  <a:rPr lang="nl-NL" dirty="0"/>
                </a:br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∙2=8</m:t>
                    </m:r>
                  </m:oMath>
                </a14:m>
                <a:r>
                  <a:rPr lang="nl-NL" dirty="0"/>
                  <a:t> wedstrijden gespeeld</a:t>
                </a:r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336" y="2976167"/>
                <a:ext cx="3148490" cy="646331"/>
              </a:xfrm>
              <a:prstGeom prst="rect">
                <a:avLst/>
              </a:prstGeom>
              <a:blipFill>
                <a:blip r:embed="rId5"/>
                <a:stretch>
                  <a:fillRect l="-774" t="-4717" r="-1354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/>
          <p:cNvCxnSpPr/>
          <p:nvPr/>
        </p:nvCxnSpPr>
        <p:spPr>
          <a:xfrm>
            <a:off x="1139252" y="4485122"/>
            <a:ext cx="102982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1041502" y="4551392"/>
                <a:ext cx="45239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nl-NL" dirty="0"/>
                  <a:t> winnaars spelen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∙2=8</m:t>
                    </m:r>
                  </m:oMath>
                </a14:m>
                <a:r>
                  <a:rPr lang="nl-NL" dirty="0"/>
                  <a:t> wedstrijden.</a:t>
                </a:r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502" y="4551392"/>
                <a:ext cx="4523995" cy="369332"/>
              </a:xfrm>
              <a:prstGeom prst="rect">
                <a:avLst/>
              </a:prstGeom>
              <a:blipFill>
                <a:blip r:embed="rId6"/>
                <a:stretch>
                  <a:fillRect l="-1213" t="-10000" r="-53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/>
          <p:cNvCxnSpPr/>
          <p:nvPr/>
        </p:nvCxnSpPr>
        <p:spPr>
          <a:xfrm>
            <a:off x="1139252" y="4967308"/>
            <a:ext cx="102982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1044002" y="5063557"/>
                <a:ext cx="46522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winnaars spelen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∙2=4</m:t>
                    </m:r>
                  </m:oMath>
                </a14:m>
                <a:r>
                  <a:rPr lang="nl-NL" dirty="0"/>
                  <a:t> wedstrijden.</a:t>
                </a:r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002" y="5063557"/>
                <a:ext cx="4652236" cy="369332"/>
              </a:xfrm>
              <a:prstGeom prst="rect">
                <a:avLst/>
              </a:prstGeom>
              <a:blipFill>
                <a:blip r:embed="rId7"/>
                <a:stretch>
                  <a:fillRect l="-104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/>
          <p:cNvCxnSpPr/>
          <p:nvPr/>
        </p:nvCxnSpPr>
        <p:spPr>
          <a:xfrm>
            <a:off x="1141752" y="5479472"/>
            <a:ext cx="102982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1076482" y="5575721"/>
                <a:ext cx="46410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2 winnaars spelen </a:t>
                </a:r>
                <a14:m>
                  <m:oMath xmlns:m="http://schemas.openxmlformats.org/officeDocument/2006/math">
                    <m:r>
                      <a:rPr lang="nl-NL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∙2=2</m:t>
                    </m:r>
                  </m:oMath>
                </a14:m>
                <a:r>
                  <a:rPr lang="nl-NL" dirty="0"/>
                  <a:t> wedstrijden.</a:t>
                </a:r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82" y="5575721"/>
                <a:ext cx="4641014" cy="369332"/>
              </a:xfrm>
              <a:prstGeom prst="rect">
                <a:avLst/>
              </a:prstGeom>
              <a:blipFill>
                <a:blip r:embed="rId8"/>
                <a:stretch>
                  <a:fillRect l="-118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/>
          <p:cNvSpPr txBox="1"/>
          <p:nvPr/>
        </p:nvSpPr>
        <p:spPr>
          <a:xfrm>
            <a:off x="1171732" y="6130980"/>
            <a:ext cx="2631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kampioen speelt dus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3666003" y="6196823"/>
                <a:ext cx="2008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003" y="6196823"/>
                <a:ext cx="2008563" cy="276999"/>
              </a:xfrm>
              <a:prstGeom prst="rect">
                <a:avLst/>
              </a:prstGeom>
              <a:blipFill>
                <a:blip r:embed="rId9"/>
                <a:stretch>
                  <a:fillRect l="-2121" r="-272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/>
          <p:cNvSpPr txBox="1"/>
          <p:nvPr/>
        </p:nvSpPr>
        <p:spPr>
          <a:xfrm>
            <a:off x="5800823" y="6130980"/>
            <a:ext cx="1295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wedstrijden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5483410" y="4549069"/>
            <a:ext cx="4588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kampioen heeft dus 2 wedstrijden gespeeld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5516812" y="5046240"/>
            <a:ext cx="4588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kampioen heeft dus 2 wedstrijden gespeeld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5548370" y="5559322"/>
            <a:ext cx="4588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kampioen heeft dus 2 wedstrijden gespeeld</a:t>
            </a:r>
          </a:p>
        </p:txBody>
      </p:sp>
      <p:sp>
        <p:nvSpPr>
          <p:cNvPr id="64" name="Rechthoek 63"/>
          <p:cNvSpPr/>
          <p:nvPr/>
        </p:nvSpPr>
        <p:spPr>
          <a:xfrm>
            <a:off x="6261812" y="3291839"/>
            <a:ext cx="933226" cy="302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586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62" grpId="0"/>
      <p:bldP spid="63" grpId="0"/>
      <p:bldP spid="64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62</TotalTime>
  <Words>208</Words>
  <Application>Microsoft Office PowerPoint</Application>
  <PresentationFormat>Breedbeeld</PresentationFormat>
  <Paragraphs>57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2018-12-10T13:43:32Z</dcterms:created>
  <dcterms:modified xsi:type="dcterms:W3CDTF">2018-12-10T15:41:25Z</dcterms:modified>
</cp:coreProperties>
</file>