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6" y="2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7662-E155-49BC-B4BD-BEA2BC755FE3}" type="datetimeFigureOut">
              <a:rPr lang="nl-NL" smtClean="0"/>
              <a:t>21-1-2018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3842E-A753-46AC-8617-CC539AF777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1323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7662-E155-49BC-B4BD-BEA2BC755FE3}" type="datetimeFigureOut">
              <a:rPr lang="nl-NL" smtClean="0"/>
              <a:t>21-1-2018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3842E-A753-46AC-8617-CC539AF777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6658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7662-E155-49BC-B4BD-BEA2BC755FE3}" type="datetimeFigureOut">
              <a:rPr lang="nl-NL" smtClean="0"/>
              <a:t>21-1-2018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3842E-A753-46AC-8617-CC539AF777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1524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7662-E155-49BC-B4BD-BEA2BC755FE3}" type="datetimeFigureOut">
              <a:rPr lang="nl-NL" smtClean="0"/>
              <a:t>21-1-2018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3842E-A753-46AC-8617-CC539AF777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897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7662-E155-49BC-B4BD-BEA2BC755FE3}" type="datetimeFigureOut">
              <a:rPr lang="nl-NL" smtClean="0"/>
              <a:t>21-1-2018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3842E-A753-46AC-8617-CC539AF777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8316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7662-E155-49BC-B4BD-BEA2BC755FE3}" type="datetimeFigureOut">
              <a:rPr lang="nl-NL" smtClean="0"/>
              <a:t>21-1-2018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3842E-A753-46AC-8617-CC539AF777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0325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7662-E155-49BC-B4BD-BEA2BC755FE3}" type="datetimeFigureOut">
              <a:rPr lang="nl-NL" smtClean="0"/>
              <a:t>21-1-2018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3842E-A753-46AC-8617-CC539AF777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2954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7662-E155-49BC-B4BD-BEA2BC755FE3}" type="datetimeFigureOut">
              <a:rPr lang="nl-NL" smtClean="0"/>
              <a:t>21-1-2018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3842E-A753-46AC-8617-CC539AF777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9359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7662-E155-49BC-B4BD-BEA2BC755FE3}" type="datetimeFigureOut">
              <a:rPr lang="nl-NL" smtClean="0"/>
              <a:t>21-1-2018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3842E-A753-46AC-8617-CC539AF777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9536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7662-E155-49BC-B4BD-BEA2BC755FE3}" type="datetimeFigureOut">
              <a:rPr lang="nl-NL" smtClean="0"/>
              <a:t>21-1-2018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3842E-A753-46AC-8617-CC539AF777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1984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7662-E155-49BC-B4BD-BEA2BC755FE3}" type="datetimeFigureOut">
              <a:rPr lang="nl-NL" smtClean="0"/>
              <a:t>21-1-2018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3842E-A753-46AC-8617-CC539AF777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61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87662-E155-49BC-B4BD-BEA2BC755FE3}" type="datetimeFigureOut">
              <a:rPr lang="nl-NL" smtClean="0"/>
              <a:t>21-1-2018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3842E-A753-46AC-8617-CC539AF777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8132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jpg"/><Relationship Id="rId21" Type="http://schemas.openxmlformats.org/officeDocument/2006/relationships/image" Target="../media/image20.jp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20" Type="http://schemas.openxmlformats.org/officeDocument/2006/relationships/image" Target="../media/image19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jp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.jpg"/><Relationship Id="rId7" Type="http://schemas.openxmlformats.org/officeDocument/2006/relationships/image" Target="../media/image26.png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DE6F45AC-DBC3-4517-87A4-CE60576BBE9B}"/>
              </a:ext>
            </a:extLst>
          </p:cNvPr>
          <p:cNvSpPr txBox="1"/>
          <p:nvPr/>
        </p:nvSpPr>
        <p:spPr>
          <a:xfrm>
            <a:off x="386861" y="501161"/>
            <a:ext cx="105753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1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BB777B-0573-4299-AAB8-928E528DDF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801" y="1082026"/>
            <a:ext cx="5386273" cy="2176272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DB36F974-9F89-4E09-95C7-BADF661B5C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038" y="501161"/>
            <a:ext cx="3163367" cy="320222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60BA6C90-6631-4355-8774-32840E622A0D}"/>
                  </a:ext>
                </a:extLst>
              </p:cNvPr>
              <p:cNvSpPr txBox="1"/>
              <p:nvPr/>
            </p:nvSpPr>
            <p:spPr>
              <a:xfrm>
                <a:off x="10065584" y="943526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12</m:t>
                      </m:r>
                    </m:oMath>
                  </m:oMathPara>
                </a14:m>
                <a:endParaRPr lang="nl-NL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60BA6C90-6631-4355-8774-32840E622A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65584" y="943526"/>
                <a:ext cx="309380" cy="276999"/>
              </a:xfrm>
              <a:prstGeom prst="rect">
                <a:avLst/>
              </a:prstGeom>
              <a:blipFill>
                <a:blip r:embed="rId4"/>
                <a:stretch>
                  <a:fillRect l="-17647" r="-1764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D3F7A65A-4134-403A-940C-5183809D1CCF}"/>
                  </a:ext>
                </a:extLst>
              </p:cNvPr>
              <p:cNvSpPr txBox="1"/>
              <p:nvPr/>
            </p:nvSpPr>
            <p:spPr>
              <a:xfrm>
                <a:off x="10078737" y="1377722"/>
                <a:ext cx="30937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11</m:t>
                      </m:r>
                    </m:oMath>
                  </m:oMathPara>
                </a14:m>
                <a:endParaRPr lang="nl-NL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D3F7A65A-4134-403A-940C-5183809D1C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8737" y="1377722"/>
                <a:ext cx="309379" cy="276999"/>
              </a:xfrm>
              <a:prstGeom prst="rect">
                <a:avLst/>
              </a:prstGeom>
              <a:blipFill>
                <a:blip r:embed="rId5"/>
                <a:stretch>
                  <a:fillRect l="-17647" r="-17647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1EB95E00-1EE5-4644-9DAE-1B171E9CCE67}"/>
                  </a:ext>
                </a:extLst>
              </p:cNvPr>
              <p:cNvSpPr txBox="1"/>
              <p:nvPr/>
            </p:nvSpPr>
            <p:spPr>
              <a:xfrm>
                <a:off x="9702800" y="3055862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nl-NL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1EB95E00-1EE5-4644-9DAE-1B171E9CCE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02800" y="3055862"/>
                <a:ext cx="181140" cy="276999"/>
              </a:xfrm>
              <a:prstGeom prst="rect">
                <a:avLst/>
              </a:prstGeom>
              <a:blipFill>
                <a:blip r:embed="rId6"/>
                <a:stretch>
                  <a:fillRect l="-34483" r="-3103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1C6DC116-C32A-4909-86EB-2600FB899F25}"/>
                  </a:ext>
                </a:extLst>
              </p:cNvPr>
              <p:cNvSpPr txBox="1"/>
              <p:nvPr/>
            </p:nvSpPr>
            <p:spPr>
              <a:xfrm>
                <a:off x="9316720" y="2640451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nl-NL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1C6DC116-C32A-4909-86EB-2600FB899F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6720" y="2640451"/>
                <a:ext cx="181140" cy="276999"/>
              </a:xfrm>
              <a:prstGeom prst="rect">
                <a:avLst/>
              </a:prstGeom>
              <a:blipFill>
                <a:blip r:embed="rId7"/>
                <a:stretch>
                  <a:fillRect l="-30000" r="-3000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C8AC5E78-FA8B-4FE8-8567-4F4B73BE2706}"/>
                  </a:ext>
                </a:extLst>
              </p:cNvPr>
              <p:cNvSpPr txBox="1"/>
              <p:nvPr/>
            </p:nvSpPr>
            <p:spPr>
              <a:xfrm>
                <a:off x="8849360" y="2254371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nl-NL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C8AC5E78-FA8B-4FE8-8567-4F4B73BE27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49360" y="2254371"/>
                <a:ext cx="181140" cy="276999"/>
              </a:xfrm>
              <a:prstGeom prst="rect">
                <a:avLst/>
              </a:prstGeom>
              <a:blipFill>
                <a:blip r:embed="rId8"/>
                <a:stretch>
                  <a:fillRect l="-34483" r="-31034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5D8A358B-2089-4446-A84E-8FC301C2FD82}"/>
                  </a:ext>
                </a:extLst>
              </p:cNvPr>
              <p:cNvSpPr txBox="1"/>
              <p:nvPr/>
            </p:nvSpPr>
            <p:spPr>
              <a:xfrm>
                <a:off x="8451380" y="1804956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nl-NL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5D8A358B-2089-4446-A84E-8FC301C2FD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1380" y="1804956"/>
                <a:ext cx="181140" cy="276999"/>
              </a:xfrm>
              <a:prstGeom prst="rect">
                <a:avLst/>
              </a:prstGeom>
              <a:blipFill>
                <a:blip r:embed="rId9"/>
                <a:stretch>
                  <a:fillRect l="-30000" r="-3000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D23BE2C2-7A9E-4A6E-A5CA-A9919C66E3DB}"/>
                  </a:ext>
                </a:extLst>
              </p:cNvPr>
              <p:cNvSpPr txBox="1"/>
              <p:nvPr/>
            </p:nvSpPr>
            <p:spPr>
              <a:xfrm>
                <a:off x="9668362" y="945961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11</m:t>
                      </m:r>
                    </m:oMath>
                  </m:oMathPara>
                </a14:m>
                <a:endParaRPr lang="nl-NL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D23BE2C2-7A9E-4A6E-A5CA-A9919C66E3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8362" y="945961"/>
                <a:ext cx="309380" cy="276999"/>
              </a:xfrm>
              <a:prstGeom prst="rect">
                <a:avLst/>
              </a:prstGeom>
              <a:blipFill>
                <a:blip r:embed="rId10"/>
                <a:stretch>
                  <a:fillRect l="-17647" r="-1764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DF37C74A-D397-44BD-B88F-1618A4582CAB}"/>
                  </a:ext>
                </a:extLst>
              </p:cNvPr>
              <p:cNvSpPr txBox="1"/>
              <p:nvPr/>
            </p:nvSpPr>
            <p:spPr>
              <a:xfrm>
                <a:off x="8849360" y="3054332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nl-NL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DF37C74A-D397-44BD-B88F-1618A4582C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49360" y="3054332"/>
                <a:ext cx="181140" cy="276999"/>
              </a:xfrm>
              <a:prstGeom prst="rect">
                <a:avLst/>
              </a:prstGeom>
              <a:blipFill>
                <a:blip r:embed="rId11"/>
                <a:stretch>
                  <a:fillRect l="-34483" r="-31034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39FA9DAB-6CB8-4747-AC0E-1456C3A83FDB}"/>
                  </a:ext>
                </a:extLst>
              </p:cNvPr>
              <p:cNvSpPr txBox="1"/>
              <p:nvPr/>
            </p:nvSpPr>
            <p:spPr>
              <a:xfrm>
                <a:off x="9314980" y="3055862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nl-NL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39FA9DAB-6CB8-4747-AC0E-1456C3A83F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4980" y="3055862"/>
                <a:ext cx="181140" cy="276999"/>
              </a:xfrm>
              <a:prstGeom prst="rect">
                <a:avLst/>
              </a:prstGeom>
              <a:blipFill>
                <a:blip r:embed="rId12"/>
                <a:stretch>
                  <a:fillRect l="-33333" r="-3000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29E7BE62-5BFE-4541-A118-9161725F3DAD}"/>
                  </a:ext>
                </a:extLst>
              </p:cNvPr>
              <p:cNvSpPr txBox="1"/>
              <p:nvPr/>
            </p:nvSpPr>
            <p:spPr>
              <a:xfrm>
                <a:off x="8849360" y="2631821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nl-NL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29E7BE62-5BFE-4541-A118-9161725F3D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49360" y="2631821"/>
                <a:ext cx="181140" cy="276999"/>
              </a:xfrm>
              <a:prstGeom prst="rect">
                <a:avLst/>
              </a:prstGeom>
              <a:blipFill>
                <a:blip r:embed="rId13"/>
                <a:stretch>
                  <a:fillRect l="-34483" r="-34483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kstvak 18">
            <a:extLst>
              <a:ext uri="{FF2B5EF4-FFF2-40B4-BE49-F238E27FC236}">
                <a16:creationId xmlns:a16="http://schemas.microsoft.com/office/drawing/2014/main" id="{7CD08B82-FC8B-4B7F-BF19-E8EC89ED1528}"/>
              </a:ext>
            </a:extLst>
          </p:cNvPr>
          <p:cNvSpPr txBox="1"/>
          <p:nvPr/>
        </p:nvSpPr>
        <p:spPr>
          <a:xfrm>
            <a:off x="10121722" y="1822083"/>
            <a:ext cx="23403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nl-NL" dirty="0">
                <a:solidFill>
                  <a:srgbClr val="0070C0"/>
                </a:solidFill>
              </a:rPr>
              <a:t>10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4A6E5ACA-7EEA-4344-8F58-36BCE9B7920A}"/>
                  </a:ext>
                </a:extLst>
              </p:cNvPr>
              <p:cNvSpPr txBox="1"/>
              <p:nvPr/>
            </p:nvSpPr>
            <p:spPr>
              <a:xfrm>
                <a:off x="8461540" y="1360291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nl-NL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4A6E5ACA-7EEA-4344-8F58-36BCE9B792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1540" y="1360291"/>
                <a:ext cx="181140" cy="276999"/>
              </a:xfrm>
              <a:prstGeom prst="rect">
                <a:avLst/>
              </a:prstGeom>
              <a:blipFill>
                <a:blip r:embed="rId14"/>
                <a:stretch>
                  <a:fillRect l="-30000" r="-3000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8B18655F-A642-4B22-A0E1-626F640F6F47}"/>
                  </a:ext>
                </a:extLst>
              </p:cNvPr>
              <p:cNvSpPr txBox="1"/>
              <p:nvPr/>
            </p:nvSpPr>
            <p:spPr>
              <a:xfrm>
                <a:off x="8878100" y="1825276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nl-NL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8B18655F-A642-4B22-A0E1-626F640F6F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78100" y="1825276"/>
                <a:ext cx="181140" cy="276999"/>
              </a:xfrm>
              <a:prstGeom prst="rect">
                <a:avLst/>
              </a:prstGeom>
              <a:blipFill>
                <a:blip r:embed="rId15"/>
                <a:stretch>
                  <a:fillRect l="-30000" r="-3000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8ADF039E-5231-4D46-B70A-9C4AAFCE6919}"/>
                  </a:ext>
                </a:extLst>
              </p:cNvPr>
              <p:cNvSpPr txBox="1"/>
              <p:nvPr/>
            </p:nvSpPr>
            <p:spPr>
              <a:xfrm>
                <a:off x="9314980" y="2236730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nl-NL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8ADF039E-5231-4D46-B70A-9C4AAFCE69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4980" y="2236730"/>
                <a:ext cx="181140" cy="276999"/>
              </a:xfrm>
              <a:prstGeom prst="rect">
                <a:avLst/>
              </a:prstGeom>
              <a:blipFill>
                <a:blip r:embed="rId16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0E1AA117-36F5-4B8D-95F5-072C128713F0}"/>
                  </a:ext>
                </a:extLst>
              </p:cNvPr>
              <p:cNvSpPr txBox="1"/>
              <p:nvPr/>
            </p:nvSpPr>
            <p:spPr>
              <a:xfrm>
                <a:off x="9702800" y="2653671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nl-NL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0E1AA117-36F5-4B8D-95F5-072C128713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02800" y="2653671"/>
                <a:ext cx="181140" cy="276999"/>
              </a:xfrm>
              <a:prstGeom prst="rect">
                <a:avLst/>
              </a:prstGeom>
              <a:blipFill>
                <a:blip r:embed="rId17"/>
                <a:stretch>
                  <a:fillRect l="-34483" r="-3103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58080595-F417-4873-879C-9252E78FB713}"/>
                  </a:ext>
                </a:extLst>
              </p:cNvPr>
              <p:cNvSpPr txBox="1"/>
              <p:nvPr/>
            </p:nvSpPr>
            <p:spPr>
              <a:xfrm>
                <a:off x="10153942" y="3066022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nl-NL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58080595-F417-4873-879C-9252E78FB7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53942" y="3066022"/>
                <a:ext cx="181140" cy="276999"/>
              </a:xfrm>
              <a:prstGeom prst="rect">
                <a:avLst/>
              </a:prstGeom>
              <a:blipFill>
                <a:blip r:embed="rId18"/>
                <a:stretch>
                  <a:fillRect l="-34483" r="-31034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kstvak 24">
            <a:extLst>
              <a:ext uri="{FF2B5EF4-FFF2-40B4-BE49-F238E27FC236}">
                <a16:creationId xmlns:a16="http://schemas.microsoft.com/office/drawing/2014/main" id="{95E1CDF4-3F40-422B-8559-2482720435F9}"/>
              </a:ext>
            </a:extLst>
          </p:cNvPr>
          <p:cNvSpPr txBox="1"/>
          <p:nvPr/>
        </p:nvSpPr>
        <p:spPr>
          <a:xfrm>
            <a:off x="8493600" y="943526"/>
            <a:ext cx="11702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nl-NL" dirty="0">
                <a:solidFill>
                  <a:srgbClr val="0070C0"/>
                </a:solidFill>
              </a:rPr>
              <a:t>8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7C9F3270-5A02-46CE-97FB-A3979AB7B2DC}"/>
              </a:ext>
            </a:extLst>
          </p:cNvPr>
          <p:cNvSpPr txBox="1"/>
          <p:nvPr/>
        </p:nvSpPr>
        <p:spPr>
          <a:xfrm>
            <a:off x="8881420" y="1360291"/>
            <a:ext cx="11702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nl-NL" dirty="0">
                <a:solidFill>
                  <a:srgbClr val="0070C0"/>
                </a:solidFill>
              </a:rPr>
              <a:t>8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55F9CDDE-AE4B-4638-8C6B-6664ACD5E907}"/>
              </a:ext>
            </a:extLst>
          </p:cNvPr>
          <p:cNvSpPr txBox="1"/>
          <p:nvPr/>
        </p:nvSpPr>
        <p:spPr>
          <a:xfrm>
            <a:off x="9314980" y="1773876"/>
            <a:ext cx="11702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nl-NL" dirty="0">
                <a:solidFill>
                  <a:srgbClr val="0070C0"/>
                </a:solidFill>
              </a:rPr>
              <a:t>8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25CBAAF4-570B-4594-AFC0-232CD2B69DCE}"/>
              </a:ext>
            </a:extLst>
          </p:cNvPr>
          <p:cNvSpPr txBox="1"/>
          <p:nvPr/>
        </p:nvSpPr>
        <p:spPr>
          <a:xfrm>
            <a:off x="9766920" y="2212332"/>
            <a:ext cx="11702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nl-NL" dirty="0">
                <a:solidFill>
                  <a:srgbClr val="0070C0"/>
                </a:solidFill>
              </a:rPr>
              <a:t>8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BEBEC2A1-53F9-4DD8-B928-7160044B9A00}"/>
              </a:ext>
            </a:extLst>
          </p:cNvPr>
          <p:cNvSpPr txBox="1"/>
          <p:nvPr/>
        </p:nvSpPr>
        <p:spPr>
          <a:xfrm>
            <a:off x="10186002" y="2640451"/>
            <a:ext cx="11702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nl-NL" dirty="0">
                <a:solidFill>
                  <a:srgbClr val="0070C0"/>
                </a:solidFill>
              </a:rPr>
              <a:t>8</a:t>
            </a: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B88A2E3C-84DA-4F37-B952-6292DED1AE12}"/>
              </a:ext>
            </a:extLst>
          </p:cNvPr>
          <p:cNvSpPr txBox="1"/>
          <p:nvPr/>
        </p:nvSpPr>
        <p:spPr>
          <a:xfrm>
            <a:off x="10191262" y="2236729"/>
            <a:ext cx="11702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nl-NL" dirty="0">
                <a:solidFill>
                  <a:srgbClr val="0070C0"/>
                </a:solidFill>
              </a:rPr>
              <a:t>9</a:t>
            </a: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A4DE6CEA-9AC7-46F8-8F75-A69BA417DFA7}"/>
              </a:ext>
            </a:extLst>
          </p:cNvPr>
          <p:cNvSpPr txBox="1"/>
          <p:nvPr/>
        </p:nvSpPr>
        <p:spPr>
          <a:xfrm>
            <a:off x="9731132" y="1773876"/>
            <a:ext cx="11702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nl-NL" dirty="0">
                <a:solidFill>
                  <a:srgbClr val="0070C0"/>
                </a:solidFill>
              </a:rPr>
              <a:t>9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74CB2B8A-4494-41FF-984F-0FA99178CC9D}"/>
              </a:ext>
            </a:extLst>
          </p:cNvPr>
          <p:cNvSpPr txBox="1"/>
          <p:nvPr/>
        </p:nvSpPr>
        <p:spPr>
          <a:xfrm>
            <a:off x="9347040" y="1403347"/>
            <a:ext cx="11702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nl-NL" dirty="0">
                <a:solidFill>
                  <a:srgbClr val="0070C0"/>
                </a:solidFill>
              </a:rPr>
              <a:t>9</a:t>
            </a: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86D297C2-1B4D-4293-8370-A7DDF43E33C4}"/>
              </a:ext>
            </a:extLst>
          </p:cNvPr>
          <p:cNvSpPr txBox="1"/>
          <p:nvPr/>
        </p:nvSpPr>
        <p:spPr>
          <a:xfrm>
            <a:off x="8910160" y="962268"/>
            <a:ext cx="11702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nl-NL" dirty="0">
                <a:solidFill>
                  <a:srgbClr val="0070C0"/>
                </a:solidFill>
              </a:rPr>
              <a:t>9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877DB022-CCC5-4179-BB76-C936FC2C9A49}"/>
              </a:ext>
            </a:extLst>
          </p:cNvPr>
          <p:cNvSpPr txBox="1"/>
          <p:nvPr/>
        </p:nvSpPr>
        <p:spPr>
          <a:xfrm>
            <a:off x="9702800" y="1360291"/>
            <a:ext cx="23403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nl-NL" dirty="0">
                <a:solidFill>
                  <a:srgbClr val="0070C0"/>
                </a:solidFill>
              </a:rPr>
              <a:t>10</a:t>
            </a:r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89D04E3B-02A7-4011-B159-11C134AF9F36}"/>
              </a:ext>
            </a:extLst>
          </p:cNvPr>
          <p:cNvSpPr txBox="1"/>
          <p:nvPr/>
        </p:nvSpPr>
        <p:spPr>
          <a:xfrm>
            <a:off x="9262082" y="947251"/>
            <a:ext cx="23403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nl-NL" dirty="0">
                <a:solidFill>
                  <a:srgbClr val="0070C0"/>
                </a:solidFill>
              </a:rPr>
              <a:t>10</a:t>
            </a:r>
          </a:p>
        </p:txBody>
      </p:sp>
      <p:pic>
        <p:nvPicPr>
          <p:cNvPr id="37" name="Afbeelding 36">
            <a:extLst>
              <a:ext uri="{FF2B5EF4-FFF2-40B4-BE49-F238E27FC236}">
                <a16:creationId xmlns:a16="http://schemas.microsoft.com/office/drawing/2014/main" id="{6BEBCA30-CC83-4FF3-8845-B49DD616381E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849" y="3424060"/>
            <a:ext cx="5526176" cy="528523"/>
          </a:xfrm>
          <a:prstGeom prst="rect">
            <a:avLst/>
          </a:prstGeom>
        </p:spPr>
      </p:pic>
      <p:sp>
        <p:nvSpPr>
          <p:cNvPr id="38" name="Tekstvak 37">
            <a:extLst>
              <a:ext uri="{FF2B5EF4-FFF2-40B4-BE49-F238E27FC236}">
                <a16:creationId xmlns:a16="http://schemas.microsoft.com/office/drawing/2014/main" id="{E38942DE-4D6F-4C99-9AA0-18044E4D371E}"/>
              </a:ext>
            </a:extLst>
          </p:cNvPr>
          <p:cNvSpPr txBox="1"/>
          <p:nvPr/>
        </p:nvSpPr>
        <p:spPr>
          <a:xfrm>
            <a:off x="843280" y="4084320"/>
            <a:ext cx="3383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Minstens 10 betekent 10, 11 of 12</a:t>
            </a:r>
          </a:p>
        </p:txBody>
      </p:sp>
      <p:sp>
        <p:nvSpPr>
          <p:cNvPr id="39" name="Vrije vorm: vorm 38">
            <a:extLst>
              <a:ext uri="{FF2B5EF4-FFF2-40B4-BE49-F238E27FC236}">
                <a16:creationId xmlns:a16="http://schemas.microsoft.com/office/drawing/2014/main" id="{03AE172C-3EB1-43F4-AAFD-493DAD2EAF95}"/>
              </a:ext>
            </a:extLst>
          </p:cNvPr>
          <p:cNvSpPr/>
          <p:nvPr/>
        </p:nvSpPr>
        <p:spPr>
          <a:xfrm>
            <a:off x="9159242" y="833120"/>
            <a:ext cx="1310640" cy="1300480"/>
          </a:xfrm>
          <a:custGeom>
            <a:avLst/>
            <a:gdLst>
              <a:gd name="connsiteX0" fmla="*/ 0 w 1310640"/>
              <a:gd name="connsiteY0" fmla="*/ 0 h 1300480"/>
              <a:gd name="connsiteX1" fmla="*/ 10160 w 1310640"/>
              <a:gd name="connsiteY1" fmla="*/ 477520 h 1300480"/>
              <a:gd name="connsiteX2" fmla="*/ 487680 w 1310640"/>
              <a:gd name="connsiteY2" fmla="*/ 457200 h 1300480"/>
              <a:gd name="connsiteX3" fmla="*/ 416560 w 1310640"/>
              <a:gd name="connsiteY3" fmla="*/ 894080 h 1300480"/>
              <a:gd name="connsiteX4" fmla="*/ 873760 w 1310640"/>
              <a:gd name="connsiteY4" fmla="*/ 894080 h 1300480"/>
              <a:gd name="connsiteX5" fmla="*/ 873760 w 1310640"/>
              <a:gd name="connsiteY5" fmla="*/ 1300480 h 1300480"/>
              <a:gd name="connsiteX6" fmla="*/ 1310640 w 1310640"/>
              <a:gd name="connsiteY6" fmla="*/ 1300480 h 1300480"/>
              <a:gd name="connsiteX7" fmla="*/ 1280160 w 1310640"/>
              <a:gd name="connsiteY7" fmla="*/ 20320 h 1300480"/>
              <a:gd name="connsiteX8" fmla="*/ 0 w 1310640"/>
              <a:gd name="connsiteY8" fmla="*/ 0 h 1300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10640" h="1300480">
                <a:moveTo>
                  <a:pt x="0" y="0"/>
                </a:moveTo>
                <a:lnTo>
                  <a:pt x="10160" y="477520"/>
                </a:lnTo>
                <a:lnTo>
                  <a:pt x="487680" y="457200"/>
                </a:lnTo>
                <a:lnTo>
                  <a:pt x="416560" y="894080"/>
                </a:lnTo>
                <a:lnTo>
                  <a:pt x="873760" y="894080"/>
                </a:lnTo>
                <a:lnTo>
                  <a:pt x="873760" y="1300480"/>
                </a:lnTo>
                <a:lnTo>
                  <a:pt x="1310640" y="1300480"/>
                </a:lnTo>
                <a:lnTo>
                  <a:pt x="1280160" y="20320"/>
                </a:lnTo>
                <a:lnTo>
                  <a:pt x="0" y="0"/>
                </a:lnTo>
                <a:close/>
              </a:path>
            </a:pathLst>
          </a:custGeom>
          <a:solidFill>
            <a:srgbClr val="FF0000">
              <a:alpha val="3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0" name="Pijl: rechts 39">
            <a:extLst>
              <a:ext uri="{FF2B5EF4-FFF2-40B4-BE49-F238E27FC236}">
                <a16:creationId xmlns:a16="http://schemas.microsoft.com/office/drawing/2014/main" id="{D62DFDA5-458A-491A-BF29-2FEAEAFBDA5D}"/>
              </a:ext>
            </a:extLst>
          </p:cNvPr>
          <p:cNvSpPr/>
          <p:nvPr/>
        </p:nvSpPr>
        <p:spPr>
          <a:xfrm>
            <a:off x="4318000" y="4228346"/>
            <a:ext cx="406400" cy="998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D41849FB-238C-48C2-9255-6428E3717DFB}"/>
              </a:ext>
            </a:extLst>
          </p:cNvPr>
          <p:cNvSpPr txBox="1"/>
          <p:nvPr/>
        </p:nvSpPr>
        <p:spPr>
          <a:xfrm>
            <a:off x="4897120" y="4093587"/>
            <a:ext cx="1744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6 mogelijkheden</a:t>
            </a:r>
          </a:p>
        </p:txBody>
      </p:sp>
      <p:pic>
        <p:nvPicPr>
          <p:cNvPr id="43" name="Afbeelding 42">
            <a:extLst>
              <a:ext uri="{FF2B5EF4-FFF2-40B4-BE49-F238E27FC236}">
                <a16:creationId xmlns:a16="http://schemas.microsoft.com/office/drawing/2014/main" id="{BD208F6F-6B0B-4E7D-8004-B6AFF7C7762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801" y="4603923"/>
            <a:ext cx="5355184" cy="287579"/>
          </a:xfrm>
          <a:prstGeom prst="rect">
            <a:avLst/>
          </a:prstGeom>
        </p:spPr>
      </p:pic>
      <p:sp>
        <p:nvSpPr>
          <p:cNvPr id="44" name="Tekstvak 43">
            <a:extLst>
              <a:ext uri="{FF2B5EF4-FFF2-40B4-BE49-F238E27FC236}">
                <a16:creationId xmlns:a16="http://schemas.microsoft.com/office/drawing/2014/main" id="{FDE0F488-C841-470C-BE7E-2E5CDA03FF2C}"/>
              </a:ext>
            </a:extLst>
          </p:cNvPr>
          <p:cNvSpPr txBox="1"/>
          <p:nvPr/>
        </p:nvSpPr>
        <p:spPr>
          <a:xfrm>
            <a:off x="6641187" y="4085213"/>
            <a:ext cx="2182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(tellen in het rooster)</a:t>
            </a:r>
          </a:p>
        </p:txBody>
      </p:sp>
      <p:sp>
        <p:nvSpPr>
          <p:cNvPr id="45" name="Vrije vorm: vorm 44">
            <a:extLst>
              <a:ext uri="{FF2B5EF4-FFF2-40B4-BE49-F238E27FC236}">
                <a16:creationId xmlns:a16="http://schemas.microsoft.com/office/drawing/2014/main" id="{44739CF3-8237-4147-927B-BB2711187DE6}"/>
              </a:ext>
            </a:extLst>
          </p:cNvPr>
          <p:cNvSpPr/>
          <p:nvPr/>
        </p:nvSpPr>
        <p:spPr>
          <a:xfrm>
            <a:off x="7895492" y="1265274"/>
            <a:ext cx="2145323" cy="2151185"/>
          </a:xfrm>
          <a:custGeom>
            <a:avLst/>
            <a:gdLst>
              <a:gd name="connsiteX0" fmla="*/ 5862 w 2145323"/>
              <a:gd name="connsiteY0" fmla="*/ 0 h 2151185"/>
              <a:gd name="connsiteX1" fmla="*/ 0 w 2145323"/>
              <a:gd name="connsiteY1" fmla="*/ 445477 h 2151185"/>
              <a:gd name="connsiteX2" fmla="*/ 422031 w 2145323"/>
              <a:gd name="connsiteY2" fmla="*/ 445477 h 2151185"/>
              <a:gd name="connsiteX3" fmla="*/ 422031 w 2145323"/>
              <a:gd name="connsiteY3" fmla="*/ 861647 h 2151185"/>
              <a:gd name="connsiteX4" fmla="*/ 849923 w 2145323"/>
              <a:gd name="connsiteY4" fmla="*/ 873370 h 2151185"/>
              <a:gd name="connsiteX5" fmla="*/ 855785 w 2145323"/>
              <a:gd name="connsiteY5" fmla="*/ 1295400 h 2151185"/>
              <a:gd name="connsiteX6" fmla="*/ 1289539 w 2145323"/>
              <a:gd name="connsiteY6" fmla="*/ 1301262 h 2151185"/>
              <a:gd name="connsiteX7" fmla="*/ 1295400 w 2145323"/>
              <a:gd name="connsiteY7" fmla="*/ 1729154 h 2151185"/>
              <a:gd name="connsiteX8" fmla="*/ 1711570 w 2145323"/>
              <a:gd name="connsiteY8" fmla="*/ 1723293 h 2151185"/>
              <a:gd name="connsiteX9" fmla="*/ 1705708 w 2145323"/>
              <a:gd name="connsiteY9" fmla="*/ 2151185 h 2151185"/>
              <a:gd name="connsiteX10" fmla="*/ 2145323 w 2145323"/>
              <a:gd name="connsiteY10" fmla="*/ 2145323 h 2151185"/>
              <a:gd name="connsiteX11" fmla="*/ 2145323 w 2145323"/>
              <a:gd name="connsiteY11" fmla="*/ 1723293 h 2151185"/>
              <a:gd name="connsiteX12" fmla="*/ 1717431 w 2145323"/>
              <a:gd name="connsiteY12" fmla="*/ 1717431 h 2151185"/>
              <a:gd name="connsiteX13" fmla="*/ 1717431 w 2145323"/>
              <a:gd name="connsiteY13" fmla="*/ 1307123 h 2151185"/>
              <a:gd name="connsiteX14" fmla="*/ 1295400 w 2145323"/>
              <a:gd name="connsiteY14" fmla="*/ 1307123 h 2151185"/>
              <a:gd name="connsiteX15" fmla="*/ 1289539 w 2145323"/>
              <a:gd name="connsiteY15" fmla="*/ 867508 h 2151185"/>
              <a:gd name="connsiteX16" fmla="*/ 849923 w 2145323"/>
              <a:gd name="connsiteY16" fmla="*/ 867508 h 2151185"/>
              <a:gd name="connsiteX17" fmla="*/ 838200 w 2145323"/>
              <a:gd name="connsiteY17" fmla="*/ 439616 h 2151185"/>
              <a:gd name="connsiteX18" fmla="*/ 416170 w 2145323"/>
              <a:gd name="connsiteY18" fmla="*/ 433754 h 2151185"/>
              <a:gd name="connsiteX19" fmla="*/ 433754 w 2145323"/>
              <a:gd name="connsiteY19" fmla="*/ 17585 h 2151185"/>
              <a:gd name="connsiteX20" fmla="*/ 5862 w 2145323"/>
              <a:gd name="connsiteY20" fmla="*/ 0 h 21511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145323" h="2151185">
                <a:moveTo>
                  <a:pt x="5862" y="0"/>
                </a:moveTo>
                <a:lnTo>
                  <a:pt x="0" y="445477"/>
                </a:lnTo>
                <a:lnTo>
                  <a:pt x="422031" y="445477"/>
                </a:lnTo>
                <a:lnTo>
                  <a:pt x="422031" y="861647"/>
                </a:lnTo>
                <a:lnTo>
                  <a:pt x="849923" y="873370"/>
                </a:lnTo>
                <a:lnTo>
                  <a:pt x="855785" y="1295400"/>
                </a:lnTo>
                <a:lnTo>
                  <a:pt x="1289539" y="1301262"/>
                </a:lnTo>
                <a:cubicBezTo>
                  <a:pt x="1291493" y="1443893"/>
                  <a:pt x="1293446" y="1586523"/>
                  <a:pt x="1295400" y="1729154"/>
                </a:cubicBezTo>
                <a:lnTo>
                  <a:pt x="1711570" y="1723293"/>
                </a:lnTo>
                <a:lnTo>
                  <a:pt x="1705708" y="2151185"/>
                </a:lnTo>
                <a:lnTo>
                  <a:pt x="2145323" y="2145323"/>
                </a:lnTo>
                <a:lnTo>
                  <a:pt x="2145323" y="1723293"/>
                </a:lnTo>
                <a:lnTo>
                  <a:pt x="1717431" y="1717431"/>
                </a:lnTo>
                <a:lnTo>
                  <a:pt x="1717431" y="1307123"/>
                </a:lnTo>
                <a:lnTo>
                  <a:pt x="1295400" y="1307123"/>
                </a:lnTo>
                <a:cubicBezTo>
                  <a:pt x="1293446" y="1160585"/>
                  <a:pt x="1291493" y="1014046"/>
                  <a:pt x="1289539" y="867508"/>
                </a:cubicBezTo>
                <a:lnTo>
                  <a:pt x="849923" y="867508"/>
                </a:lnTo>
                <a:lnTo>
                  <a:pt x="838200" y="439616"/>
                </a:lnTo>
                <a:lnTo>
                  <a:pt x="416170" y="433754"/>
                </a:lnTo>
                <a:lnTo>
                  <a:pt x="433754" y="17585"/>
                </a:lnTo>
                <a:lnTo>
                  <a:pt x="5862" y="0"/>
                </a:lnTo>
                <a:close/>
              </a:path>
            </a:pathLst>
          </a:custGeom>
          <a:solidFill>
            <a:srgbClr val="FFC000">
              <a:alpha val="5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6" name="Tekstvak 45">
            <a:extLst>
              <a:ext uri="{FF2B5EF4-FFF2-40B4-BE49-F238E27FC236}">
                <a16:creationId xmlns:a16="http://schemas.microsoft.com/office/drawing/2014/main" id="{D6CFEE8B-EBE5-42AB-AE3C-0AF3CF80E1A3}"/>
              </a:ext>
            </a:extLst>
          </p:cNvPr>
          <p:cNvSpPr txBox="1"/>
          <p:nvPr/>
        </p:nvSpPr>
        <p:spPr>
          <a:xfrm>
            <a:off x="915628" y="4982599"/>
            <a:ext cx="1744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5 mogelijkheden</a:t>
            </a:r>
          </a:p>
        </p:txBody>
      </p:sp>
      <p:sp>
        <p:nvSpPr>
          <p:cNvPr id="47" name="Tekstvak 46">
            <a:extLst>
              <a:ext uri="{FF2B5EF4-FFF2-40B4-BE49-F238E27FC236}">
                <a16:creationId xmlns:a16="http://schemas.microsoft.com/office/drawing/2014/main" id="{9659265D-82F1-4B17-9D3A-7FFC3BFB2661}"/>
              </a:ext>
            </a:extLst>
          </p:cNvPr>
          <p:cNvSpPr txBox="1"/>
          <p:nvPr/>
        </p:nvSpPr>
        <p:spPr>
          <a:xfrm>
            <a:off x="2572551" y="4979500"/>
            <a:ext cx="2182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(tellen in het rooster)</a:t>
            </a:r>
          </a:p>
        </p:txBody>
      </p:sp>
      <p:pic>
        <p:nvPicPr>
          <p:cNvPr id="49" name="Afbeelding 48">
            <a:extLst>
              <a:ext uri="{FF2B5EF4-FFF2-40B4-BE49-F238E27FC236}">
                <a16:creationId xmlns:a16="http://schemas.microsoft.com/office/drawing/2014/main" id="{B5D718FF-FF4C-43CA-B8C3-36E73A2A86E2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801" y="5516514"/>
            <a:ext cx="2906878" cy="295351"/>
          </a:xfrm>
          <a:prstGeom prst="rect">
            <a:avLst/>
          </a:prstGeom>
        </p:spPr>
      </p:pic>
      <p:pic>
        <p:nvPicPr>
          <p:cNvPr id="51" name="Afbeelding 50">
            <a:extLst>
              <a:ext uri="{FF2B5EF4-FFF2-40B4-BE49-F238E27FC236}">
                <a16:creationId xmlns:a16="http://schemas.microsoft.com/office/drawing/2014/main" id="{10A0DF56-37E4-40C1-98FC-DE609D4FFA0B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08" y="5881724"/>
            <a:ext cx="6797993" cy="575786"/>
          </a:xfrm>
          <a:prstGeom prst="rect">
            <a:avLst/>
          </a:prstGeom>
        </p:spPr>
      </p:pic>
      <p:sp>
        <p:nvSpPr>
          <p:cNvPr id="52" name="Tekstvak 51">
            <a:extLst>
              <a:ext uri="{FF2B5EF4-FFF2-40B4-BE49-F238E27FC236}">
                <a16:creationId xmlns:a16="http://schemas.microsoft.com/office/drawing/2014/main" id="{679E0220-24AD-446C-BE71-60ABF32F2FBC}"/>
              </a:ext>
            </a:extLst>
          </p:cNvPr>
          <p:cNvSpPr txBox="1"/>
          <p:nvPr/>
        </p:nvSpPr>
        <p:spPr>
          <a:xfrm>
            <a:off x="4898473" y="6125641"/>
            <a:ext cx="2557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Dennis is in het voordeel.</a:t>
            </a:r>
          </a:p>
        </p:txBody>
      </p:sp>
    </p:spTree>
    <p:extLst>
      <p:ext uri="{BB962C8B-B14F-4D97-AF65-F5344CB8AC3E}">
        <p14:creationId xmlns:p14="http://schemas.microsoft.com/office/powerpoint/2010/main" val="1080660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500"/>
                            </p:stCondLst>
                            <p:childTnLst>
                              <p:par>
                                <p:cTn id="1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8" grpId="0"/>
      <p:bldP spid="39" grpId="0" animBg="1"/>
      <p:bldP spid="40" grpId="0" animBg="1"/>
      <p:bldP spid="41" grpId="0"/>
      <p:bldP spid="44" grpId="0"/>
      <p:bldP spid="45" grpId="0" animBg="1"/>
      <p:bldP spid="46" grpId="0"/>
      <p:bldP spid="47" grpId="0"/>
      <p:bldP spid="5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9EC2AE8C-234C-4E0F-8142-EB3C0FA733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652" y="418338"/>
            <a:ext cx="5580583" cy="909371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9012F8CF-0573-4137-9472-6BB0B85965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1678" y="418338"/>
            <a:ext cx="3163367" cy="320222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0F7C22F7-969C-49EC-B082-0029B64C113D}"/>
                  </a:ext>
                </a:extLst>
              </p:cNvPr>
              <p:cNvSpPr txBox="1"/>
              <p:nvPr/>
            </p:nvSpPr>
            <p:spPr>
              <a:xfrm>
                <a:off x="2912261" y="3063240"/>
                <a:ext cx="6363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1 −5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0F7C22F7-969C-49EC-B082-0029B64C11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2261" y="3063240"/>
                <a:ext cx="636393" cy="276999"/>
              </a:xfrm>
              <a:prstGeom prst="rect">
                <a:avLst/>
              </a:prstGeom>
              <a:blipFill>
                <a:blip r:embed="rId4"/>
                <a:stretch>
                  <a:fillRect l="-8654" r="-9615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086F92E1-05E3-4276-ACD3-22E09771D265}"/>
                  </a:ext>
                </a:extLst>
              </p:cNvPr>
              <p:cNvSpPr txBox="1"/>
              <p:nvPr/>
            </p:nvSpPr>
            <p:spPr>
              <a:xfrm>
                <a:off x="2912261" y="3458942"/>
                <a:ext cx="6363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−4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086F92E1-05E3-4276-ACD3-22E09771D2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2261" y="3458942"/>
                <a:ext cx="636393" cy="276999"/>
              </a:xfrm>
              <a:prstGeom prst="rect">
                <a:avLst/>
              </a:prstGeom>
              <a:blipFill>
                <a:blip r:embed="rId5"/>
                <a:stretch>
                  <a:fillRect l="-8654" r="-865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B22C3A58-E62B-4AAA-AF93-BAD76D99A2DD}"/>
                  </a:ext>
                </a:extLst>
              </p:cNvPr>
              <p:cNvSpPr txBox="1"/>
              <p:nvPr/>
            </p:nvSpPr>
            <p:spPr>
              <a:xfrm>
                <a:off x="2912261" y="3854644"/>
                <a:ext cx="57387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i="1">
                        <a:latin typeface="Cambria Math" panose="02040503050406030204" pitchFamily="18" charset="0"/>
                      </a:rPr>
                      <m:t>3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 −</m:t>
                    </m:r>
                  </m:oMath>
                </a14:m>
                <a:r>
                  <a:rPr lang="nl-NL" dirty="0"/>
                  <a:t> 3</a:t>
                </a:r>
              </a:p>
            </p:txBody>
          </p:sp>
        </mc:Choice>
        <mc:Fallback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B22C3A58-E62B-4AAA-AF93-BAD76D99A2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2261" y="3854644"/>
                <a:ext cx="573875" cy="276999"/>
              </a:xfrm>
              <a:prstGeom prst="rect">
                <a:avLst/>
              </a:prstGeom>
              <a:blipFill>
                <a:blip r:embed="rId6"/>
                <a:stretch>
                  <a:fillRect l="-14894" t="-28261" r="-24468" b="-50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CB8544C0-E532-430C-99D7-023EEF212F7F}"/>
                  </a:ext>
                </a:extLst>
              </p:cNvPr>
              <p:cNvSpPr txBox="1"/>
              <p:nvPr/>
            </p:nvSpPr>
            <p:spPr>
              <a:xfrm>
                <a:off x="2912261" y="4250346"/>
                <a:ext cx="57387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i="1">
                        <a:latin typeface="Cambria Math" panose="02040503050406030204" pitchFamily="18" charset="0"/>
                      </a:rPr>
                      <m:t>4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 −</m:t>
                    </m:r>
                  </m:oMath>
                </a14:m>
                <a:r>
                  <a:rPr lang="nl-NL" dirty="0"/>
                  <a:t> 2</a:t>
                </a:r>
              </a:p>
            </p:txBody>
          </p:sp>
        </mc:Choice>
        <mc:Fallback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CB8544C0-E532-430C-99D7-023EEF212F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2261" y="4250346"/>
                <a:ext cx="573875" cy="276999"/>
              </a:xfrm>
              <a:prstGeom prst="rect">
                <a:avLst/>
              </a:prstGeom>
              <a:blipFill>
                <a:blip r:embed="rId7"/>
                <a:stretch>
                  <a:fillRect l="-14894" t="-28261" r="-24468" b="-50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C8279FE8-F9E8-4EEF-955F-DB2D4D311E72}"/>
                  </a:ext>
                </a:extLst>
              </p:cNvPr>
              <p:cNvSpPr txBox="1"/>
              <p:nvPr/>
            </p:nvSpPr>
            <p:spPr>
              <a:xfrm>
                <a:off x="2912261" y="4646046"/>
                <a:ext cx="6363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−1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C8279FE8-F9E8-4EEF-955F-DB2D4D311E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2261" y="4646046"/>
                <a:ext cx="636393" cy="276999"/>
              </a:xfrm>
              <a:prstGeom prst="rect">
                <a:avLst/>
              </a:prstGeom>
              <a:blipFill>
                <a:blip r:embed="rId8"/>
                <a:stretch>
                  <a:fillRect l="-8654" r="-865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5DC167F5-89A7-4DED-9C63-2D93E7408F85}"/>
                  </a:ext>
                </a:extLst>
              </p:cNvPr>
              <p:cNvSpPr txBox="1"/>
              <p:nvPr/>
            </p:nvSpPr>
            <p:spPr>
              <a:xfrm rot="10800000">
                <a:off x="3738685" y="3045864"/>
                <a:ext cx="422487" cy="18945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  <m:e/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5DC167F5-89A7-4DED-9C63-2D93E7408F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3738685" y="3045864"/>
                <a:ext cx="422487" cy="189455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kstvak 12">
            <a:extLst>
              <a:ext uri="{FF2B5EF4-FFF2-40B4-BE49-F238E27FC236}">
                <a16:creationId xmlns:a16="http://schemas.microsoft.com/office/drawing/2014/main" id="{9EDCCDF7-5FA2-42BC-8EC0-A827DABC5C07}"/>
              </a:ext>
            </a:extLst>
          </p:cNvPr>
          <p:cNvSpPr txBox="1"/>
          <p:nvPr/>
        </p:nvSpPr>
        <p:spPr>
          <a:xfrm>
            <a:off x="4364591" y="3735941"/>
            <a:ext cx="1770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5 mogelijkheden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18BE4D31-F260-4A4D-9F43-88701C3A33FA}"/>
              </a:ext>
            </a:extLst>
          </p:cNvPr>
          <p:cNvSpPr txBox="1"/>
          <p:nvPr/>
        </p:nvSpPr>
        <p:spPr>
          <a:xfrm>
            <a:off x="1579372" y="2238856"/>
            <a:ext cx="1545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Dobbelsteen 1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794EAA8E-7A5E-448D-B33A-47F16C8E5FC6}"/>
              </a:ext>
            </a:extLst>
          </p:cNvPr>
          <p:cNvSpPr txBox="1"/>
          <p:nvPr/>
        </p:nvSpPr>
        <p:spPr>
          <a:xfrm>
            <a:off x="3287756" y="2243729"/>
            <a:ext cx="1545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Dobbelsteen 2</a:t>
            </a:r>
          </a:p>
        </p:txBody>
      </p:sp>
      <p:cxnSp>
        <p:nvCxnSpPr>
          <p:cNvPr id="17" name="Rechte verbindingslijn met pijl 16">
            <a:extLst>
              <a:ext uri="{FF2B5EF4-FFF2-40B4-BE49-F238E27FC236}">
                <a16:creationId xmlns:a16="http://schemas.microsoft.com/office/drawing/2014/main" id="{5860B432-2AD3-4B29-8252-6940A927196D}"/>
              </a:ext>
            </a:extLst>
          </p:cNvPr>
          <p:cNvCxnSpPr>
            <a:cxnSpLocks/>
          </p:cNvCxnSpPr>
          <p:nvPr/>
        </p:nvCxnSpPr>
        <p:spPr>
          <a:xfrm>
            <a:off x="2979722" y="2578067"/>
            <a:ext cx="0" cy="4337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kstvak 19">
            <a:extLst>
              <a:ext uri="{FF2B5EF4-FFF2-40B4-BE49-F238E27FC236}">
                <a16:creationId xmlns:a16="http://schemas.microsoft.com/office/drawing/2014/main" id="{ED9AF902-E419-46AD-BA75-72F45F5E6BA1}"/>
              </a:ext>
            </a:extLst>
          </p:cNvPr>
          <p:cNvSpPr txBox="1"/>
          <p:nvPr/>
        </p:nvSpPr>
        <p:spPr>
          <a:xfrm>
            <a:off x="871131" y="1585511"/>
            <a:ext cx="4468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Som van de ogen van beide dobbelstenen is 6</a:t>
            </a:r>
          </a:p>
        </p:txBody>
      </p:sp>
      <p:cxnSp>
        <p:nvCxnSpPr>
          <p:cNvPr id="23" name="Rechte verbindingslijn met pijl 22">
            <a:extLst>
              <a:ext uri="{FF2B5EF4-FFF2-40B4-BE49-F238E27FC236}">
                <a16:creationId xmlns:a16="http://schemas.microsoft.com/office/drawing/2014/main" id="{30D85ED7-656A-4772-9299-E84767EADCEF}"/>
              </a:ext>
            </a:extLst>
          </p:cNvPr>
          <p:cNvCxnSpPr>
            <a:cxnSpLocks/>
          </p:cNvCxnSpPr>
          <p:nvPr/>
        </p:nvCxnSpPr>
        <p:spPr>
          <a:xfrm>
            <a:off x="3457242" y="2547587"/>
            <a:ext cx="0" cy="4337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0410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20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37</TotalTime>
  <Words>90</Words>
  <Application>Microsoft Office PowerPoint</Application>
  <PresentationFormat>Breedbeeld</PresentationFormat>
  <Paragraphs>44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5</cp:revision>
  <dcterms:created xsi:type="dcterms:W3CDTF">2018-01-21T08:09:06Z</dcterms:created>
  <dcterms:modified xsi:type="dcterms:W3CDTF">2018-01-21T08:46:21Z</dcterms:modified>
</cp:coreProperties>
</file>