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34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FAEF0-4A14-4AB2-AB88-687CC766BB57}" type="datetimeFigureOut">
              <a:rPr lang="nl-NL" smtClean="0"/>
              <a:t>12-2-2018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06910-F4D6-458B-9122-00A0A02F04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2891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FAEF0-4A14-4AB2-AB88-687CC766BB57}" type="datetimeFigureOut">
              <a:rPr lang="nl-NL" smtClean="0"/>
              <a:t>12-2-2018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06910-F4D6-458B-9122-00A0A02F04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7654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FAEF0-4A14-4AB2-AB88-687CC766BB57}" type="datetimeFigureOut">
              <a:rPr lang="nl-NL" smtClean="0"/>
              <a:t>12-2-2018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06910-F4D6-458B-9122-00A0A02F04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9767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FAEF0-4A14-4AB2-AB88-687CC766BB57}" type="datetimeFigureOut">
              <a:rPr lang="nl-NL" smtClean="0"/>
              <a:t>12-2-2018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06910-F4D6-458B-9122-00A0A02F04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3333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FAEF0-4A14-4AB2-AB88-687CC766BB57}" type="datetimeFigureOut">
              <a:rPr lang="nl-NL" smtClean="0"/>
              <a:t>12-2-2018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06910-F4D6-458B-9122-00A0A02F04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96499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FAEF0-4A14-4AB2-AB88-687CC766BB57}" type="datetimeFigureOut">
              <a:rPr lang="nl-NL" smtClean="0"/>
              <a:t>12-2-2018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06910-F4D6-458B-9122-00A0A02F04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4730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FAEF0-4A14-4AB2-AB88-687CC766BB57}" type="datetimeFigureOut">
              <a:rPr lang="nl-NL" smtClean="0"/>
              <a:t>12-2-2018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06910-F4D6-458B-9122-00A0A02F04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5514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FAEF0-4A14-4AB2-AB88-687CC766BB57}" type="datetimeFigureOut">
              <a:rPr lang="nl-NL" smtClean="0"/>
              <a:t>12-2-2018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06910-F4D6-458B-9122-00A0A02F04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07004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FAEF0-4A14-4AB2-AB88-687CC766BB57}" type="datetimeFigureOut">
              <a:rPr lang="nl-NL" smtClean="0"/>
              <a:t>12-2-2018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06910-F4D6-458B-9122-00A0A02F04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9177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FAEF0-4A14-4AB2-AB88-687CC766BB57}" type="datetimeFigureOut">
              <a:rPr lang="nl-NL" smtClean="0"/>
              <a:t>12-2-2018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06910-F4D6-458B-9122-00A0A02F04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25644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FAEF0-4A14-4AB2-AB88-687CC766BB57}" type="datetimeFigureOut">
              <a:rPr lang="nl-NL" smtClean="0"/>
              <a:t>12-2-2018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06910-F4D6-458B-9122-00A0A02F04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26473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FAEF0-4A14-4AB2-AB88-687CC766BB57}" type="datetimeFigureOut">
              <a:rPr lang="nl-NL" smtClean="0"/>
              <a:t>12-2-2018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106910-F4D6-458B-9122-00A0A02F04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79278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Relationship Id="rId14" Type="http://schemas.openxmlformats.org/officeDocument/2006/relationships/image" Target="../media/image2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10" Type="http://schemas.openxmlformats.org/officeDocument/2006/relationships/image" Target="../media/image32.png"/><Relationship Id="rId4" Type="http://schemas.openxmlformats.org/officeDocument/2006/relationships/image" Target="../media/image26.png"/><Relationship Id="rId9" Type="http://schemas.openxmlformats.org/officeDocument/2006/relationships/image" Target="../media/image3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3" Type="http://schemas.openxmlformats.org/officeDocument/2006/relationships/image" Target="../media/image34.png"/><Relationship Id="rId7" Type="http://schemas.openxmlformats.org/officeDocument/2006/relationships/image" Target="../media/image38.png"/><Relationship Id="rId12" Type="http://schemas.openxmlformats.org/officeDocument/2006/relationships/image" Target="../media/image43.png"/><Relationship Id="rId2" Type="http://schemas.openxmlformats.org/officeDocument/2006/relationships/image" Target="../media/image33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png"/><Relationship Id="rId11" Type="http://schemas.openxmlformats.org/officeDocument/2006/relationships/image" Target="../media/image42.jpg"/><Relationship Id="rId5" Type="http://schemas.openxmlformats.org/officeDocument/2006/relationships/image" Target="../media/image36.png"/><Relationship Id="rId10" Type="http://schemas.openxmlformats.org/officeDocument/2006/relationships/image" Target="../media/image41.png"/><Relationship Id="rId4" Type="http://schemas.openxmlformats.org/officeDocument/2006/relationships/image" Target="../media/image35.png"/><Relationship Id="rId9" Type="http://schemas.openxmlformats.org/officeDocument/2006/relationships/image" Target="../media/image4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13" Type="http://schemas.openxmlformats.org/officeDocument/2006/relationships/image" Target="../media/image55.png"/><Relationship Id="rId3" Type="http://schemas.openxmlformats.org/officeDocument/2006/relationships/image" Target="../media/image45.jpg"/><Relationship Id="rId7" Type="http://schemas.openxmlformats.org/officeDocument/2006/relationships/image" Target="../media/image49.png"/><Relationship Id="rId12" Type="http://schemas.openxmlformats.org/officeDocument/2006/relationships/image" Target="../media/image54.png"/><Relationship Id="rId2" Type="http://schemas.openxmlformats.org/officeDocument/2006/relationships/image" Target="../media/image44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.png"/><Relationship Id="rId11" Type="http://schemas.openxmlformats.org/officeDocument/2006/relationships/image" Target="../media/image53.png"/><Relationship Id="rId5" Type="http://schemas.openxmlformats.org/officeDocument/2006/relationships/image" Target="../media/image47.png"/><Relationship Id="rId10" Type="http://schemas.openxmlformats.org/officeDocument/2006/relationships/image" Target="../media/image52.png"/><Relationship Id="rId4" Type="http://schemas.openxmlformats.org/officeDocument/2006/relationships/image" Target="../media/image46.png"/><Relationship Id="rId9" Type="http://schemas.openxmlformats.org/officeDocument/2006/relationships/image" Target="../media/image51.png"/><Relationship Id="rId14" Type="http://schemas.openxmlformats.org/officeDocument/2006/relationships/image" Target="../media/image5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5BE0C75B-9CBD-43BA-AB41-976F9B6C162D}"/>
              </a:ext>
            </a:extLst>
          </p:cNvPr>
          <p:cNvSpPr txBox="1"/>
          <p:nvPr/>
        </p:nvSpPr>
        <p:spPr>
          <a:xfrm>
            <a:off x="404446" y="509954"/>
            <a:ext cx="105753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3</a:t>
            </a: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971BB0B9-EFAB-467E-A3C9-568E8397AA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5941" y="509954"/>
            <a:ext cx="2815300" cy="1626900"/>
          </a:xfrm>
          <a:prstGeom prst="rect">
            <a:avLst/>
          </a:prstGeom>
        </p:spPr>
      </p:pic>
      <p:cxnSp>
        <p:nvCxnSpPr>
          <p:cNvPr id="10" name="Rechte verbindingslijn 9">
            <a:extLst>
              <a:ext uri="{FF2B5EF4-FFF2-40B4-BE49-F238E27FC236}">
                <a16:creationId xmlns:a16="http://schemas.microsoft.com/office/drawing/2014/main" id="{DA77B412-0E99-4E97-9F38-5FBFC74D4F5C}"/>
              </a:ext>
            </a:extLst>
          </p:cNvPr>
          <p:cNvCxnSpPr/>
          <p:nvPr/>
        </p:nvCxnSpPr>
        <p:spPr>
          <a:xfrm>
            <a:off x="6045200" y="509954"/>
            <a:ext cx="0" cy="601276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E8F7EFBB-636C-4C4D-9A2E-6DAB526D4C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768" y="2455418"/>
            <a:ext cx="5067605" cy="3551987"/>
          </a:xfrm>
          <a:prstGeom prst="rect">
            <a:avLst/>
          </a:prstGeom>
        </p:spPr>
      </p:pic>
      <p:sp>
        <p:nvSpPr>
          <p:cNvPr id="13" name="Tekstvak 12">
            <a:extLst>
              <a:ext uri="{FF2B5EF4-FFF2-40B4-BE49-F238E27FC236}">
                <a16:creationId xmlns:a16="http://schemas.microsoft.com/office/drawing/2014/main" id="{C7AA2A79-3CC8-42BE-86DA-E7F180E4CDA1}"/>
              </a:ext>
            </a:extLst>
          </p:cNvPr>
          <p:cNvSpPr txBox="1"/>
          <p:nvPr/>
        </p:nvSpPr>
        <p:spPr>
          <a:xfrm>
            <a:off x="6149001" y="879286"/>
            <a:ext cx="1050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a)  aantal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D7F55266-2418-4A0C-AC48-6F7E847D4F7B}"/>
                  </a:ext>
                </a:extLst>
              </p:cNvPr>
              <p:cNvSpPr txBox="1"/>
              <p:nvPr/>
            </p:nvSpPr>
            <p:spPr>
              <a:xfrm>
                <a:off x="6772329" y="1289599"/>
                <a:ext cx="14010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=9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∙10=90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D7F55266-2418-4A0C-AC48-6F7E847D4F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2329" y="1289599"/>
                <a:ext cx="1401025" cy="276999"/>
              </a:xfrm>
              <a:prstGeom prst="rect">
                <a:avLst/>
              </a:prstGeom>
              <a:blipFill>
                <a:blip r:embed="rId4"/>
                <a:stretch>
                  <a:fillRect l="-1739" r="-3478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kstvak 14">
            <a:extLst>
              <a:ext uri="{FF2B5EF4-FFF2-40B4-BE49-F238E27FC236}">
                <a16:creationId xmlns:a16="http://schemas.microsoft.com/office/drawing/2014/main" id="{191CA62D-784C-4E36-8F3E-C9805540AF3E}"/>
              </a:ext>
            </a:extLst>
          </p:cNvPr>
          <p:cNvSpPr txBox="1"/>
          <p:nvPr/>
        </p:nvSpPr>
        <p:spPr>
          <a:xfrm>
            <a:off x="6149001" y="1767522"/>
            <a:ext cx="1061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b)  aantal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1D75B098-DD15-4AE4-AF94-3D2BAB6436A7}"/>
                  </a:ext>
                </a:extLst>
              </p:cNvPr>
              <p:cNvSpPr txBox="1"/>
              <p:nvPr/>
            </p:nvSpPr>
            <p:spPr>
              <a:xfrm>
                <a:off x="6772329" y="2189436"/>
                <a:ext cx="7149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=9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∙8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1D75B098-DD15-4AE4-AF94-3D2BAB6436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2329" y="2189436"/>
                <a:ext cx="714939" cy="276999"/>
              </a:xfrm>
              <a:prstGeom prst="rect">
                <a:avLst/>
              </a:prstGeom>
              <a:blipFill>
                <a:blip r:embed="rId5"/>
                <a:stretch>
                  <a:fillRect l="-3419" r="-7692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kstvak 16">
            <a:extLst>
              <a:ext uri="{FF2B5EF4-FFF2-40B4-BE49-F238E27FC236}">
                <a16:creationId xmlns:a16="http://schemas.microsoft.com/office/drawing/2014/main" id="{3AED172D-005E-4020-9BAD-810FFE7AE1C1}"/>
              </a:ext>
            </a:extLst>
          </p:cNvPr>
          <p:cNvSpPr txBox="1"/>
          <p:nvPr/>
        </p:nvSpPr>
        <p:spPr>
          <a:xfrm>
            <a:off x="7641934" y="916203"/>
            <a:ext cx="30566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 zonder herhaling, volgorde speelt rol 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ED1CE0ED-1219-4B59-9D7B-5579EFF55EDE}"/>
                  </a:ext>
                </a:extLst>
              </p:cNvPr>
              <p:cNvSpPr txBox="1"/>
              <p:nvPr/>
            </p:nvSpPr>
            <p:spPr>
              <a:xfrm>
                <a:off x="7551241" y="2189435"/>
                <a:ext cx="5466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=72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ED1CE0ED-1219-4B59-9D7B-5579EFF55E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1241" y="2189435"/>
                <a:ext cx="546625" cy="276999"/>
              </a:xfrm>
              <a:prstGeom prst="rect">
                <a:avLst/>
              </a:prstGeom>
              <a:blipFill>
                <a:blip r:embed="rId6"/>
                <a:stretch>
                  <a:fillRect l="-4494" r="-10112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kstvak 18">
            <a:extLst>
              <a:ext uri="{FF2B5EF4-FFF2-40B4-BE49-F238E27FC236}">
                <a16:creationId xmlns:a16="http://schemas.microsoft.com/office/drawing/2014/main" id="{0C41D827-444C-4644-8E15-4326FA8BC96F}"/>
              </a:ext>
            </a:extLst>
          </p:cNvPr>
          <p:cNvSpPr txBox="1"/>
          <p:nvPr/>
        </p:nvSpPr>
        <p:spPr>
          <a:xfrm>
            <a:off x="6149001" y="2655758"/>
            <a:ext cx="10373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c)  aantal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B9E7F9F4-1B1B-420B-985B-CA98D518090C}"/>
                  </a:ext>
                </a:extLst>
              </p:cNvPr>
              <p:cNvSpPr txBox="1"/>
              <p:nvPr/>
            </p:nvSpPr>
            <p:spPr>
              <a:xfrm>
                <a:off x="6772329" y="3066325"/>
                <a:ext cx="9714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=13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B9E7F9F4-1B1B-420B-985B-CA98D51809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2329" y="3066325"/>
                <a:ext cx="971420" cy="276999"/>
              </a:xfrm>
              <a:prstGeom prst="rect">
                <a:avLst/>
              </a:prstGeom>
              <a:blipFill>
                <a:blip r:embed="rId7"/>
                <a:stretch>
                  <a:fillRect l="-2516" r="-5660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3E700443-A8B2-485D-9873-6DDD27AE59F7}"/>
                  </a:ext>
                </a:extLst>
              </p:cNvPr>
              <p:cNvSpPr txBox="1"/>
              <p:nvPr/>
            </p:nvSpPr>
            <p:spPr>
              <a:xfrm>
                <a:off x="7791565" y="3066324"/>
                <a:ext cx="67486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=156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3E700443-A8B2-485D-9873-6DDD27AE59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91565" y="3066324"/>
                <a:ext cx="674865" cy="276999"/>
              </a:xfrm>
              <a:prstGeom prst="rect">
                <a:avLst/>
              </a:prstGeom>
              <a:blipFill>
                <a:blip r:embed="rId8"/>
                <a:stretch>
                  <a:fillRect l="-2703" r="-8108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kstvak 23">
            <a:extLst>
              <a:ext uri="{FF2B5EF4-FFF2-40B4-BE49-F238E27FC236}">
                <a16:creationId xmlns:a16="http://schemas.microsoft.com/office/drawing/2014/main" id="{22A5DF0B-F7BE-4853-BBFA-A73FDB0EC3E3}"/>
              </a:ext>
            </a:extLst>
          </p:cNvPr>
          <p:cNvSpPr txBox="1"/>
          <p:nvPr/>
        </p:nvSpPr>
        <p:spPr>
          <a:xfrm>
            <a:off x="7695088" y="2651672"/>
            <a:ext cx="30566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 zonder herhaling, volgorde speelt rol )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239927B9-96E2-4061-ABA5-7E562C5073EF}"/>
              </a:ext>
            </a:extLst>
          </p:cNvPr>
          <p:cNvSpPr txBox="1"/>
          <p:nvPr/>
        </p:nvSpPr>
        <p:spPr>
          <a:xfrm>
            <a:off x="6149001" y="4541520"/>
            <a:ext cx="1061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d)  aantal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2092F0AF-9F9D-48AD-A4F9-AEE858E74D89}"/>
                  </a:ext>
                </a:extLst>
              </p:cNvPr>
              <p:cNvSpPr txBox="1"/>
              <p:nvPr/>
            </p:nvSpPr>
            <p:spPr>
              <a:xfrm>
                <a:off x="6602355" y="5022523"/>
                <a:ext cx="211596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=9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∙8+6∙5+4∙3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2092F0AF-9F9D-48AD-A4F9-AEE858E74D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2355" y="5022523"/>
                <a:ext cx="2115964" cy="276999"/>
              </a:xfrm>
              <a:prstGeom prst="rect">
                <a:avLst/>
              </a:prstGeom>
              <a:blipFill>
                <a:blip r:embed="rId9"/>
                <a:stretch>
                  <a:fillRect l="-576" r="-2305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kstvak 26">
            <a:extLst>
              <a:ext uri="{FF2B5EF4-FFF2-40B4-BE49-F238E27FC236}">
                <a16:creationId xmlns:a16="http://schemas.microsoft.com/office/drawing/2014/main" id="{B2BB4CA2-ECBC-4EBD-9963-8327DC85EA86}"/>
              </a:ext>
            </a:extLst>
          </p:cNvPr>
          <p:cNvSpPr txBox="1"/>
          <p:nvPr/>
        </p:nvSpPr>
        <p:spPr>
          <a:xfrm>
            <a:off x="7641935" y="4582755"/>
            <a:ext cx="30566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 zonder herhaling, volgorde speelt rol )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BBC1D723-95AB-4EE2-BD4C-5D6181076484}"/>
              </a:ext>
            </a:extLst>
          </p:cNvPr>
          <p:cNvSpPr txBox="1"/>
          <p:nvPr/>
        </p:nvSpPr>
        <p:spPr>
          <a:xfrm>
            <a:off x="7660337" y="1772175"/>
            <a:ext cx="30566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 zonder herhaling, volgorde speelt rol 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3A70BC9A-4DC8-45B5-94E5-86E364006346}"/>
                  </a:ext>
                </a:extLst>
              </p:cNvPr>
              <p:cNvSpPr txBox="1"/>
              <p:nvPr/>
            </p:nvSpPr>
            <p:spPr>
              <a:xfrm>
                <a:off x="6622675" y="5439217"/>
                <a:ext cx="16110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=72+30+12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3A70BC9A-4DC8-45B5-94E5-86E3640063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2675" y="5439217"/>
                <a:ext cx="1611018" cy="276999"/>
              </a:xfrm>
              <a:prstGeom prst="rect">
                <a:avLst/>
              </a:prstGeom>
              <a:blipFill>
                <a:blip r:embed="rId10"/>
                <a:stretch>
                  <a:fillRect l="-1132" r="-3019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9D1AEE29-677C-4498-B356-64BA0D69014E}"/>
                  </a:ext>
                </a:extLst>
              </p:cNvPr>
              <p:cNvSpPr txBox="1"/>
              <p:nvPr/>
            </p:nvSpPr>
            <p:spPr>
              <a:xfrm>
                <a:off x="6639456" y="5855911"/>
                <a:ext cx="67486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=114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9D1AEE29-677C-4498-B356-64BA0D6901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9456" y="5855911"/>
                <a:ext cx="674865" cy="276999"/>
              </a:xfrm>
              <a:prstGeom prst="rect">
                <a:avLst/>
              </a:prstGeom>
              <a:blipFill>
                <a:blip r:embed="rId11"/>
                <a:stretch>
                  <a:fillRect l="-2703" r="-8108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kstballon: rechthoek met afgeronde hoeken 30">
            <a:extLst>
              <a:ext uri="{FF2B5EF4-FFF2-40B4-BE49-F238E27FC236}">
                <a16:creationId xmlns:a16="http://schemas.microsoft.com/office/drawing/2014/main" id="{0B92D772-A219-49F7-BD33-16174BC54F8F}"/>
              </a:ext>
            </a:extLst>
          </p:cNvPr>
          <p:cNvSpPr/>
          <p:nvPr/>
        </p:nvSpPr>
        <p:spPr>
          <a:xfrm>
            <a:off x="9062720" y="5124195"/>
            <a:ext cx="2743200" cy="630044"/>
          </a:xfrm>
          <a:prstGeom prst="wedgeRoundRectCallout">
            <a:avLst>
              <a:gd name="adj1" fmla="val -60463"/>
              <a:gd name="adj2" fmla="val -37480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>
                <a:solidFill>
                  <a:schemeClr val="tx1"/>
                </a:solidFill>
              </a:rPr>
              <a:t>Allebei tennis of squash of badminton.</a:t>
            </a:r>
          </a:p>
        </p:txBody>
      </p:sp>
      <p:sp>
        <p:nvSpPr>
          <p:cNvPr id="32" name="Tekstballon: rechthoek met afgeronde hoeken 31">
            <a:extLst>
              <a:ext uri="{FF2B5EF4-FFF2-40B4-BE49-F238E27FC236}">
                <a16:creationId xmlns:a16="http://schemas.microsoft.com/office/drawing/2014/main" id="{F88726B6-25E9-41A2-8486-BFA5B3D4FC42}"/>
              </a:ext>
            </a:extLst>
          </p:cNvPr>
          <p:cNvSpPr/>
          <p:nvPr/>
        </p:nvSpPr>
        <p:spPr>
          <a:xfrm>
            <a:off x="6988877" y="3552878"/>
            <a:ext cx="2743200" cy="630044"/>
          </a:xfrm>
          <a:prstGeom prst="wedgeRoundRectCallout">
            <a:avLst>
              <a:gd name="adj1" fmla="val -39722"/>
              <a:gd name="adj2" fmla="val -79407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>
                <a:solidFill>
                  <a:schemeClr val="tx1"/>
                </a:solidFill>
              </a:rPr>
              <a:t>Er zijn 13 spelers die niet squash als favoriete racketsport hebben.</a:t>
            </a:r>
          </a:p>
        </p:txBody>
      </p:sp>
    </p:spTree>
    <p:extLst>
      <p:ext uri="{BB962C8B-B14F-4D97-AF65-F5344CB8AC3E}">
        <p14:creationId xmlns:p14="http://schemas.microsoft.com/office/powerpoint/2010/main" val="2022968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 animBg="1"/>
      <p:bldP spid="3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E0A58864-A98B-4EE0-BAA7-6AB0D3EA87DA}"/>
              </a:ext>
            </a:extLst>
          </p:cNvPr>
          <p:cNvSpPr txBox="1"/>
          <p:nvPr/>
        </p:nvSpPr>
        <p:spPr>
          <a:xfrm>
            <a:off x="413238" y="457200"/>
            <a:ext cx="105753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4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9BC30F8A-CF41-40DD-B382-7B8B0CB66D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434" y="932961"/>
            <a:ext cx="6046927" cy="2564892"/>
          </a:xfrm>
          <a:prstGeom prst="rect">
            <a:avLst/>
          </a:prstGeom>
        </p:spPr>
      </p:pic>
      <p:cxnSp>
        <p:nvCxnSpPr>
          <p:cNvPr id="8" name="Rechte verbindingslijn 7">
            <a:extLst>
              <a:ext uri="{FF2B5EF4-FFF2-40B4-BE49-F238E27FC236}">
                <a16:creationId xmlns:a16="http://schemas.microsoft.com/office/drawing/2014/main" id="{90E44034-96F7-4776-B711-7C1CDD369C0C}"/>
              </a:ext>
            </a:extLst>
          </p:cNvPr>
          <p:cNvCxnSpPr>
            <a:cxnSpLocks/>
          </p:cNvCxnSpPr>
          <p:nvPr/>
        </p:nvCxnSpPr>
        <p:spPr>
          <a:xfrm>
            <a:off x="7274560" y="826532"/>
            <a:ext cx="0" cy="2860242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>
            <a:extLst>
              <a:ext uri="{FF2B5EF4-FFF2-40B4-BE49-F238E27FC236}">
                <a16:creationId xmlns:a16="http://schemas.microsoft.com/office/drawing/2014/main" id="{65CD01CD-94CF-4883-A109-ACDA5E63DD89}"/>
              </a:ext>
            </a:extLst>
          </p:cNvPr>
          <p:cNvCxnSpPr>
            <a:cxnSpLocks/>
          </p:cNvCxnSpPr>
          <p:nvPr/>
        </p:nvCxnSpPr>
        <p:spPr>
          <a:xfrm>
            <a:off x="748965" y="3693748"/>
            <a:ext cx="6484955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vak 10">
            <a:extLst>
              <a:ext uri="{FF2B5EF4-FFF2-40B4-BE49-F238E27FC236}">
                <a16:creationId xmlns:a16="http://schemas.microsoft.com/office/drawing/2014/main" id="{A2514495-B4F0-45D1-9CD4-49F7C2A290CA}"/>
              </a:ext>
            </a:extLst>
          </p:cNvPr>
          <p:cNvSpPr txBox="1"/>
          <p:nvPr/>
        </p:nvSpPr>
        <p:spPr>
          <a:xfrm>
            <a:off x="413238" y="4039115"/>
            <a:ext cx="1050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a)  aantal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4D2F6485-980A-44AA-87E4-46EC3468E829}"/>
              </a:ext>
            </a:extLst>
          </p:cNvPr>
          <p:cNvSpPr txBox="1"/>
          <p:nvPr/>
        </p:nvSpPr>
        <p:spPr>
          <a:xfrm>
            <a:off x="1698334" y="4069892"/>
            <a:ext cx="30566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 zonder herhaling, volgorde speelt rol 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140B0EB7-DBC6-4DD3-804D-FB478E18796A}"/>
                  </a:ext>
                </a:extLst>
              </p:cNvPr>
              <p:cNvSpPr txBox="1"/>
              <p:nvPr/>
            </p:nvSpPr>
            <p:spPr>
              <a:xfrm>
                <a:off x="938317" y="4494394"/>
                <a:ext cx="160460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=6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∙4∙3∙2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140B0EB7-DBC6-4DD3-804D-FB478E1879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8317" y="4494394"/>
                <a:ext cx="1604605" cy="276999"/>
              </a:xfrm>
              <a:prstGeom prst="rect">
                <a:avLst/>
              </a:prstGeom>
              <a:blipFill>
                <a:blip r:embed="rId3"/>
                <a:stretch>
                  <a:fillRect l="-1521" r="-3042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7053C7A5-74D9-4B52-A81E-6409ACE9B840}"/>
                  </a:ext>
                </a:extLst>
              </p:cNvPr>
              <p:cNvSpPr txBox="1"/>
              <p:nvPr/>
            </p:nvSpPr>
            <p:spPr>
              <a:xfrm>
                <a:off x="2678029" y="4494393"/>
                <a:ext cx="67486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=720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7053C7A5-74D9-4B52-A81E-6409ACE9B8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8029" y="4494393"/>
                <a:ext cx="674865" cy="276999"/>
              </a:xfrm>
              <a:prstGeom prst="rect">
                <a:avLst/>
              </a:prstGeom>
              <a:blipFill>
                <a:blip r:embed="rId4"/>
                <a:stretch>
                  <a:fillRect l="-2703" r="-8108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6CA696A2-B62A-438C-A425-3B9EA17D57D3}"/>
                  </a:ext>
                </a:extLst>
              </p:cNvPr>
              <p:cNvSpPr txBox="1"/>
              <p:nvPr/>
            </p:nvSpPr>
            <p:spPr>
              <a:xfrm>
                <a:off x="942005" y="5660479"/>
                <a:ext cx="160460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∙5∙4∙3∙2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6CA696A2-B62A-438C-A425-3B9EA17D57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2005" y="5660479"/>
                <a:ext cx="1604606" cy="276999"/>
              </a:xfrm>
              <a:prstGeom prst="rect">
                <a:avLst/>
              </a:prstGeom>
              <a:blipFill>
                <a:blip r:embed="rId5"/>
                <a:stretch>
                  <a:fillRect l="-1521" r="-3042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Rechte verbindingslijn 17">
            <a:extLst>
              <a:ext uri="{FF2B5EF4-FFF2-40B4-BE49-F238E27FC236}">
                <a16:creationId xmlns:a16="http://schemas.microsoft.com/office/drawing/2014/main" id="{DB15D679-74C7-4BFC-9EC5-46DE8D59F4CD}"/>
              </a:ext>
            </a:extLst>
          </p:cNvPr>
          <p:cNvCxnSpPr/>
          <p:nvPr/>
        </p:nvCxnSpPr>
        <p:spPr>
          <a:xfrm>
            <a:off x="4541520" y="1239520"/>
            <a:ext cx="92456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hthoek 18">
            <a:extLst>
              <a:ext uri="{FF2B5EF4-FFF2-40B4-BE49-F238E27FC236}">
                <a16:creationId xmlns:a16="http://schemas.microsoft.com/office/drawing/2014/main" id="{B99B38BD-4253-411F-96AC-5187BA4739EB}"/>
              </a:ext>
            </a:extLst>
          </p:cNvPr>
          <p:cNvSpPr/>
          <p:nvPr/>
        </p:nvSpPr>
        <p:spPr>
          <a:xfrm>
            <a:off x="2273497" y="1259840"/>
            <a:ext cx="1566983" cy="2467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21" name="Rechte verbindingslijn met pijl 20">
            <a:extLst>
              <a:ext uri="{FF2B5EF4-FFF2-40B4-BE49-F238E27FC236}">
                <a16:creationId xmlns:a16="http://schemas.microsoft.com/office/drawing/2014/main" id="{9FE30E4E-50E6-430A-B32F-5E9496A3F4B4}"/>
              </a:ext>
            </a:extLst>
          </p:cNvPr>
          <p:cNvCxnSpPr>
            <a:cxnSpLocks/>
          </p:cNvCxnSpPr>
          <p:nvPr/>
        </p:nvCxnSpPr>
        <p:spPr>
          <a:xfrm flipV="1">
            <a:off x="3230880" y="815609"/>
            <a:ext cx="274320" cy="4037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kstballon: rechthoek met afgeronde hoeken 21">
            <a:extLst>
              <a:ext uri="{FF2B5EF4-FFF2-40B4-BE49-F238E27FC236}">
                <a16:creationId xmlns:a16="http://schemas.microsoft.com/office/drawing/2014/main" id="{7DF8D2A0-11BF-425F-A8E3-9BB5219161B1}"/>
              </a:ext>
            </a:extLst>
          </p:cNvPr>
          <p:cNvSpPr/>
          <p:nvPr/>
        </p:nvSpPr>
        <p:spPr>
          <a:xfrm>
            <a:off x="3061268" y="548640"/>
            <a:ext cx="1094172" cy="277892"/>
          </a:xfrm>
          <a:prstGeom prst="wedgeRoundRectCallout">
            <a:avLst>
              <a:gd name="adj1" fmla="val -20833"/>
              <a:gd name="adj2" fmla="val 51532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>
                <a:solidFill>
                  <a:schemeClr val="tx1"/>
                </a:solidFill>
              </a:rPr>
              <a:t>6 keuzen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C8F6703A-F4C3-47F8-BCC0-90A5EFF21FEF}"/>
              </a:ext>
            </a:extLst>
          </p:cNvPr>
          <p:cNvSpPr txBox="1"/>
          <p:nvPr/>
        </p:nvSpPr>
        <p:spPr>
          <a:xfrm>
            <a:off x="413238" y="5104290"/>
            <a:ext cx="1061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b)  aantal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18822C2D-B0CD-49CF-83C0-DAF8415A3575}"/>
              </a:ext>
            </a:extLst>
          </p:cNvPr>
          <p:cNvSpPr txBox="1"/>
          <p:nvPr/>
        </p:nvSpPr>
        <p:spPr>
          <a:xfrm>
            <a:off x="1698333" y="5135068"/>
            <a:ext cx="30566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 zonder herhaling, volgorde speelt rol 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439404BC-74B4-47C7-A6D6-69268915D60D}"/>
                  </a:ext>
                </a:extLst>
              </p:cNvPr>
              <p:cNvSpPr txBox="1"/>
              <p:nvPr/>
            </p:nvSpPr>
            <p:spPr>
              <a:xfrm>
                <a:off x="2572123" y="5660479"/>
                <a:ext cx="67486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=360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439404BC-74B4-47C7-A6D6-69268915D6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2123" y="5660479"/>
                <a:ext cx="674865" cy="276999"/>
              </a:xfrm>
              <a:prstGeom prst="rect">
                <a:avLst/>
              </a:prstGeom>
              <a:blipFill>
                <a:blip r:embed="rId6"/>
                <a:stretch>
                  <a:fillRect l="-3604" r="-7207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kstballon: rechthoek met afgeronde hoeken 26">
            <a:extLst>
              <a:ext uri="{FF2B5EF4-FFF2-40B4-BE49-F238E27FC236}">
                <a16:creationId xmlns:a16="http://schemas.microsoft.com/office/drawing/2014/main" id="{ACCB9F0D-D60E-4CC4-82CD-AEB913D87B83}"/>
              </a:ext>
            </a:extLst>
          </p:cNvPr>
          <p:cNvSpPr/>
          <p:nvPr/>
        </p:nvSpPr>
        <p:spPr>
          <a:xfrm>
            <a:off x="1110672" y="6155112"/>
            <a:ext cx="2729808" cy="283721"/>
          </a:xfrm>
          <a:prstGeom prst="wedgeRoundRectCallout">
            <a:avLst>
              <a:gd name="adj1" fmla="val -42792"/>
              <a:gd name="adj2" fmla="val -138260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>
                <a:solidFill>
                  <a:schemeClr val="tx1"/>
                </a:solidFill>
              </a:rPr>
              <a:t>keuze uit de getallen 2, 3 en 4</a:t>
            </a:r>
          </a:p>
        </p:txBody>
      </p:sp>
      <p:cxnSp>
        <p:nvCxnSpPr>
          <p:cNvPr id="28" name="Rechte verbindingslijn 27">
            <a:extLst>
              <a:ext uri="{FF2B5EF4-FFF2-40B4-BE49-F238E27FC236}">
                <a16:creationId xmlns:a16="http://schemas.microsoft.com/office/drawing/2014/main" id="{8A5253EF-B8D7-439C-BC33-136BDC67E612}"/>
              </a:ext>
            </a:extLst>
          </p:cNvPr>
          <p:cNvCxnSpPr>
            <a:cxnSpLocks/>
          </p:cNvCxnSpPr>
          <p:nvPr/>
        </p:nvCxnSpPr>
        <p:spPr>
          <a:xfrm>
            <a:off x="5547360" y="3851620"/>
            <a:ext cx="0" cy="256032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kstvak 29">
            <a:extLst>
              <a:ext uri="{FF2B5EF4-FFF2-40B4-BE49-F238E27FC236}">
                <a16:creationId xmlns:a16="http://schemas.microsoft.com/office/drawing/2014/main" id="{A664F82C-DA2C-4FCB-A973-AB06C749D2C9}"/>
              </a:ext>
            </a:extLst>
          </p:cNvPr>
          <p:cNvSpPr txBox="1"/>
          <p:nvPr/>
        </p:nvSpPr>
        <p:spPr>
          <a:xfrm>
            <a:off x="7518227" y="932961"/>
            <a:ext cx="10373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c)  aantal</a:t>
            </a:r>
          </a:p>
        </p:txBody>
      </p:sp>
      <p:sp>
        <p:nvSpPr>
          <p:cNvPr id="31" name="Tekstvak 30">
            <a:extLst>
              <a:ext uri="{FF2B5EF4-FFF2-40B4-BE49-F238E27FC236}">
                <a16:creationId xmlns:a16="http://schemas.microsoft.com/office/drawing/2014/main" id="{0D128DB8-0678-4141-8546-B7108A10E9F7}"/>
              </a:ext>
            </a:extLst>
          </p:cNvPr>
          <p:cNvSpPr txBox="1"/>
          <p:nvPr/>
        </p:nvSpPr>
        <p:spPr>
          <a:xfrm>
            <a:off x="8638991" y="956856"/>
            <a:ext cx="28464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 met herhaling, volgorde speelt rol 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E29A8A6A-B35D-4906-9B17-558629903B5E}"/>
                  </a:ext>
                </a:extLst>
              </p:cNvPr>
              <p:cNvSpPr txBox="1"/>
              <p:nvPr/>
            </p:nvSpPr>
            <p:spPr>
              <a:xfrm>
                <a:off x="8148320" y="1506624"/>
                <a:ext cx="160460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=6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∙6∙6∙6∙6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E29A8A6A-B35D-4906-9B17-558629903B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8320" y="1506624"/>
                <a:ext cx="1604606" cy="276999"/>
              </a:xfrm>
              <a:prstGeom prst="rect">
                <a:avLst/>
              </a:prstGeom>
              <a:blipFill>
                <a:blip r:embed="rId7"/>
                <a:stretch>
                  <a:fillRect l="-1521" r="-3042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CD3781F0-1594-4A9D-B5A8-4F67AAACAC7B}"/>
                  </a:ext>
                </a:extLst>
              </p:cNvPr>
              <p:cNvSpPr txBox="1"/>
              <p:nvPr/>
            </p:nvSpPr>
            <p:spPr>
              <a:xfrm>
                <a:off x="9799372" y="1503546"/>
                <a:ext cx="525721" cy="2800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CD3781F0-1594-4A9D-B5A8-4F67AAACAC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99372" y="1503546"/>
                <a:ext cx="525721" cy="280077"/>
              </a:xfrm>
              <a:prstGeom prst="rect">
                <a:avLst/>
              </a:prstGeom>
              <a:blipFill>
                <a:blip r:embed="rId8"/>
                <a:stretch>
                  <a:fillRect l="-4651" t="-6522" r="-4651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83436B22-F2E2-442F-9DFE-135E0E19860E}"/>
                  </a:ext>
                </a:extLst>
              </p:cNvPr>
              <p:cNvSpPr txBox="1"/>
              <p:nvPr/>
            </p:nvSpPr>
            <p:spPr>
              <a:xfrm>
                <a:off x="10393681" y="1506624"/>
                <a:ext cx="80310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=7776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83436B22-F2E2-442F-9DFE-135E0E1986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93681" y="1506624"/>
                <a:ext cx="803105" cy="276999"/>
              </a:xfrm>
              <a:prstGeom prst="rect">
                <a:avLst/>
              </a:prstGeom>
              <a:blipFill>
                <a:blip r:embed="rId9"/>
                <a:stretch>
                  <a:fillRect l="-2273" r="-6061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kstvak 34">
            <a:extLst>
              <a:ext uri="{FF2B5EF4-FFF2-40B4-BE49-F238E27FC236}">
                <a16:creationId xmlns:a16="http://schemas.microsoft.com/office/drawing/2014/main" id="{D6E57AC8-E149-4809-95B1-37F5260CB9E9}"/>
              </a:ext>
            </a:extLst>
          </p:cNvPr>
          <p:cNvSpPr txBox="1"/>
          <p:nvPr/>
        </p:nvSpPr>
        <p:spPr>
          <a:xfrm>
            <a:off x="5757980" y="4192970"/>
            <a:ext cx="1061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d)  aantal</a:t>
            </a:r>
          </a:p>
        </p:txBody>
      </p:sp>
      <p:sp>
        <p:nvSpPr>
          <p:cNvPr id="36" name="Tekstvak 35">
            <a:extLst>
              <a:ext uri="{FF2B5EF4-FFF2-40B4-BE49-F238E27FC236}">
                <a16:creationId xmlns:a16="http://schemas.microsoft.com/office/drawing/2014/main" id="{20F53193-F2A6-4F0B-88CE-E761A60F2816}"/>
              </a:ext>
            </a:extLst>
          </p:cNvPr>
          <p:cNvSpPr txBox="1"/>
          <p:nvPr/>
        </p:nvSpPr>
        <p:spPr>
          <a:xfrm>
            <a:off x="7593857" y="4225220"/>
            <a:ext cx="28464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 met herhaling, volgorde speelt rol )</a:t>
            </a:r>
          </a:p>
        </p:txBody>
      </p:sp>
      <p:sp>
        <p:nvSpPr>
          <p:cNvPr id="37" name="Tekstballon: rechthoek met afgeronde hoeken 36">
            <a:extLst>
              <a:ext uri="{FF2B5EF4-FFF2-40B4-BE49-F238E27FC236}">
                <a16:creationId xmlns:a16="http://schemas.microsoft.com/office/drawing/2014/main" id="{B867F3E7-8CEF-4E67-838C-1F2BD7137661}"/>
              </a:ext>
            </a:extLst>
          </p:cNvPr>
          <p:cNvSpPr/>
          <p:nvPr/>
        </p:nvSpPr>
        <p:spPr>
          <a:xfrm>
            <a:off x="7718162" y="2861707"/>
            <a:ext cx="2606931" cy="825067"/>
          </a:xfrm>
          <a:prstGeom prst="wedgeRoundRectCallout">
            <a:avLst>
              <a:gd name="adj1" fmla="val -88390"/>
              <a:gd name="adj2" fmla="val 184371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>
                <a:solidFill>
                  <a:schemeClr val="tx1"/>
                </a:solidFill>
              </a:rPr>
              <a:t>het eerste cijfer is een vijf </a:t>
            </a:r>
            <a:br>
              <a:rPr lang="nl-NL" sz="1400" dirty="0">
                <a:solidFill>
                  <a:schemeClr val="tx1"/>
                </a:solidFill>
              </a:rPr>
            </a:br>
            <a:r>
              <a:rPr lang="nl-NL" sz="1400" dirty="0">
                <a:solidFill>
                  <a:schemeClr val="tx1"/>
                </a:solidFill>
              </a:rPr>
              <a:t>of</a:t>
            </a:r>
            <a:br>
              <a:rPr lang="nl-NL" sz="1400" dirty="0">
                <a:solidFill>
                  <a:schemeClr val="tx1"/>
                </a:solidFill>
              </a:rPr>
            </a:br>
            <a:r>
              <a:rPr lang="nl-NL" sz="1400" dirty="0">
                <a:solidFill>
                  <a:schemeClr val="tx1"/>
                </a:solidFill>
              </a:rPr>
              <a:t>het eerste cijfer is geen vijf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kstvak 37">
                <a:extLst>
                  <a:ext uri="{FF2B5EF4-FFF2-40B4-BE49-F238E27FC236}">
                    <a16:creationId xmlns:a16="http://schemas.microsoft.com/office/drawing/2014/main" id="{ADC43960-C3CA-4AAE-A653-7525D7C55CD7}"/>
                  </a:ext>
                </a:extLst>
              </p:cNvPr>
              <p:cNvSpPr txBox="1"/>
              <p:nvPr/>
            </p:nvSpPr>
            <p:spPr>
              <a:xfrm>
                <a:off x="6288670" y="4837384"/>
                <a:ext cx="160460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∙4∙6∙6∙6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8" name="Tekstvak 37">
                <a:extLst>
                  <a:ext uri="{FF2B5EF4-FFF2-40B4-BE49-F238E27FC236}">
                    <a16:creationId xmlns:a16="http://schemas.microsoft.com/office/drawing/2014/main" id="{ADC43960-C3CA-4AAE-A653-7525D7C55C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8670" y="4837384"/>
                <a:ext cx="1604606" cy="276999"/>
              </a:xfrm>
              <a:prstGeom prst="rect">
                <a:avLst/>
              </a:prstGeom>
              <a:blipFill>
                <a:blip r:embed="rId10"/>
                <a:stretch>
                  <a:fillRect l="-1521" r="-3042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Tekstvak 39">
                <a:extLst>
                  <a:ext uri="{FF2B5EF4-FFF2-40B4-BE49-F238E27FC236}">
                    <a16:creationId xmlns:a16="http://schemas.microsoft.com/office/drawing/2014/main" id="{F56710D1-F494-4295-B2B5-CAE781A68298}"/>
                  </a:ext>
                </a:extLst>
              </p:cNvPr>
              <p:cNvSpPr txBox="1"/>
              <p:nvPr/>
            </p:nvSpPr>
            <p:spPr>
              <a:xfrm>
                <a:off x="7977025" y="4830814"/>
                <a:ext cx="164307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  2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∙6∙6∙6∙6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0" name="Tekstvak 39">
                <a:extLst>
                  <a:ext uri="{FF2B5EF4-FFF2-40B4-BE49-F238E27FC236}">
                    <a16:creationId xmlns:a16="http://schemas.microsoft.com/office/drawing/2014/main" id="{F56710D1-F494-4295-B2B5-CAE781A682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7025" y="4830814"/>
                <a:ext cx="1643079" cy="276999"/>
              </a:xfrm>
              <a:prstGeom prst="rect">
                <a:avLst/>
              </a:prstGeom>
              <a:blipFill>
                <a:blip r:embed="rId11"/>
                <a:stretch>
                  <a:fillRect l="-2602" r="-2974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kstvak 40">
                <a:extLst>
                  <a:ext uri="{FF2B5EF4-FFF2-40B4-BE49-F238E27FC236}">
                    <a16:creationId xmlns:a16="http://schemas.microsoft.com/office/drawing/2014/main" id="{453A1318-F7A7-4825-BCE1-994169178FA5}"/>
                  </a:ext>
                </a:extLst>
              </p:cNvPr>
              <p:cNvSpPr txBox="1"/>
              <p:nvPr/>
            </p:nvSpPr>
            <p:spPr>
              <a:xfrm>
                <a:off x="6292211" y="5651861"/>
                <a:ext cx="146354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=864+2592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1" name="Tekstvak 40">
                <a:extLst>
                  <a:ext uri="{FF2B5EF4-FFF2-40B4-BE49-F238E27FC236}">
                    <a16:creationId xmlns:a16="http://schemas.microsoft.com/office/drawing/2014/main" id="{453A1318-F7A7-4825-BCE1-994169178F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2211" y="5651861"/>
                <a:ext cx="1463541" cy="276999"/>
              </a:xfrm>
              <a:prstGeom prst="rect">
                <a:avLst/>
              </a:prstGeom>
              <a:blipFill>
                <a:blip r:embed="rId12"/>
                <a:stretch>
                  <a:fillRect l="-1250" r="-3750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kstvak 41">
                <a:extLst>
                  <a:ext uri="{FF2B5EF4-FFF2-40B4-BE49-F238E27FC236}">
                    <a16:creationId xmlns:a16="http://schemas.microsoft.com/office/drawing/2014/main" id="{8E79FCC1-2040-49B5-AA99-4E9E4A94B6CF}"/>
                  </a:ext>
                </a:extLst>
              </p:cNvPr>
              <p:cNvSpPr txBox="1"/>
              <p:nvPr/>
            </p:nvSpPr>
            <p:spPr>
              <a:xfrm>
                <a:off x="6288670" y="6084756"/>
                <a:ext cx="80310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=3456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2" name="Tekstvak 41">
                <a:extLst>
                  <a:ext uri="{FF2B5EF4-FFF2-40B4-BE49-F238E27FC236}">
                    <a16:creationId xmlns:a16="http://schemas.microsoft.com/office/drawing/2014/main" id="{8E79FCC1-2040-49B5-AA99-4E9E4A94B6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8670" y="6084756"/>
                <a:ext cx="803104" cy="276999"/>
              </a:xfrm>
              <a:prstGeom prst="rect">
                <a:avLst/>
              </a:prstGeom>
              <a:blipFill>
                <a:blip r:embed="rId13"/>
                <a:stretch>
                  <a:fillRect l="-3053" r="-7634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Rechte verbindingslijn 42">
            <a:extLst>
              <a:ext uri="{FF2B5EF4-FFF2-40B4-BE49-F238E27FC236}">
                <a16:creationId xmlns:a16="http://schemas.microsoft.com/office/drawing/2014/main" id="{4EE6C653-3770-4A1A-B5AC-249015E0FDD9}"/>
              </a:ext>
            </a:extLst>
          </p:cNvPr>
          <p:cNvCxnSpPr/>
          <p:nvPr/>
        </p:nvCxnSpPr>
        <p:spPr>
          <a:xfrm>
            <a:off x="1100512" y="3447053"/>
            <a:ext cx="92456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4" name="Tekstvak 43">
                <a:extLst>
                  <a:ext uri="{FF2B5EF4-FFF2-40B4-BE49-F238E27FC236}">
                    <a16:creationId xmlns:a16="http://schemas.microsoft.com/office/drawing/2014/main" id="{5FCBCD00-35B9-47B7-A8F7-F46F6507C09D}"/>
                  </a:ext>
                </a:extLst>
              </p:cNvPr>
              <p:cNvSpPr txBox="1"/>
              <p:nvPr/>
            </p:nvSpPr>
            <p:spPr>
              <a:xfrm>
                <a:off x="6288670" y="5239422"/>
                <a:ext cx="163012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+2∙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4" name="Tekstvak 43">
                <a:extLst>
                  <a:ext uri="{FF2B5EF4-FFF2-40B4-BE49-F238E27FC236}">
                    <a16:creationId xmlns:a16="http://schemas.microsoft.com/office/drawing/2014/main" id="{5FCBCD00-35B9-47B7-A8F7-F46F6507C0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8670" y="5239422"/>
                <a:ext cx="1630126" cy="276999"/>
              </a:xfrm>
              <a:prstGeom prst="rect">
                <a:avLst/>
              </a:prstGeom>
              <a:blipFill>
                <a:blip r:embed="rId14"/>
                <a:stretch>
                  <a:fillRect l="-1498" t="-4348" r="-749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kstballon: rechthoek met afgeronde hoeken 45">
            <a:extLst>
              <a:ext uri="{FF2B5EF4-FFF2-40B4-BE49-F238E27FC236}">
                <a16:creationId xmlns:a16="http://schemas.microsoft.com/office/drawing/2014/main" id="{B7835902-2CCF-4D06-9A83-171D15D36B42}"/>
              </a:ext>
            </a:extLst>
          </p:cNvPr>
          <p:cNvSpPr/>
          <p:nvPr/>
        </p:nvSpPr>
        <p:spPr>
          <a:xfrm>
            <a:off x="7713633" y="2859807"/>
            <a:ext cx="2606931" cy="825067"/>
          </a:xfrm>
          <a:prstGeom prst="wedgeRoundRectCallout">
            <a:avLst>
              <a:gd name="adj1" fmla="val -25701"/>
              <a:gd name="adj2" fmla="val 187908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>
                <a:solidFill>
                  <a:schemeClr val="tx1"/>
                </a:solidFill>
              </a:rPr>
              <a:t>het eerste cijfer is een vijf </a:t>
            </a:r>
            <a:br>
              <a:rPr lang="nl-NL" sz="1400" dirty="0">
                <a:solidFill>
                  <a:schemeClr val="tx1"/>
                </a:solidFill>
              </a:rPr>
            </a:br>
            <a:r>
              <a:rPr lang="nl-NL" sz="1400" dirty="0">
                <a:solidFill>
                  <a:schemeClr val="tx1"/>
                </a:solidFill>
              </a:rPr>
              <a:t>of</a:t>
            </a:r>
            <a:br>
              <a:rPr lang="nl-NL" sz="1400" dirty="0">
                <a:solidFill>
                  <a:schemeClr val="tx1"/>
                </a:solidFill>
              </a:rPr>
            </a:br>
            <a:r>
              <a:rPr lang="nl-NL" sz="1400" dirty="0">
                <a:solidFill>
                  <a:schemeClr val="tx1"/>
                </a:solidFill>
              </a:rPr>
              <a:t>het eerste cijfer is geen vijf</a:t>
            </a:r>
          </a:p>
        </p:txBody>
      </p:sp>
    </p:spTree>
    <p:extLst>
      <p:ext uri="{BB962C8B-B14F-4D97-AF65-F5344CB8AC3E}">
        <p14:creationId xmlns:p14="http://schemas.microsoft.com/office/powerpoint/2010/main" val="2105216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5" grpId="0"/>
      <p:bldP spid="16" grpId="0"/>
      <p:bldP spid="19" grpId="0" animBg="1"/>
      <p:bldP spid="22" grpId="0" animBg="1"/>
      <p:bldP spid="24" grpId="0"/>
      <p:bldP spid="25" grpId="0"/>
      <p:bldP spid="26" grpId="0"/>
      <p:bldP spid="27" grpId="0" animBg="1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 animBg="1"/>
      <p:bldP spid="38" grpId="0"/>
      <p:bldP spid="40" grpId="0"/>
      <p:bldP spid="41" grpId="0"/>
      <p:bldP spid="42" grpId="0"/>
      <p:bldP spid="44" grpId="0"/>
      <p:bldP spid="4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D24B15A4-A1DD-4A29-A8D5-49CBFAF346EE}"/>
              </a:ext>
            </a:extLst>
          </p:cNvPr>
          <p:cNvSpPr txBox="1"/>
          <p:nvPr/>
        </p:nvSpPr>
        <p:spPr>
          <a:xfrm>
            <a:off x="413238" y="457200"/>
            <a:ext cx="105753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5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607AE9EA-846F-4703-A1EB-AA1D27F465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14" y="1081786"/>
            <a:ext cx="6070244" cy="1935328"/>
          </a:xfrm>
          <a:prstGeom prst="rect">
            <a:avLst/>
          </a:prstGeom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34E6C7E4-22EB-4189-BFD5-CD40DBD76870}"/>
              </a:ext>
            </a:extLst>
          </p:cNvPr>
          <p:cNvSpPr txBox="1"/>
          <p:nvPr/>
        </p:nvSpPr>
        <p:spPr>
          <a:xfrm>
            <a:off x="420613" y="3515360"/>
            <a:ext cx="1050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a)  aantal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382CBEC2-A551-4C23-9FC5-E154D493EB08}"/>
              </a:ext>
            </a:extLst>
          </p:cNvPr>
          <p:cNvSpPr txBox="1"/>
          <p:nvPr/>
        </p:nvSpPr>
        <p:spPr>
          <a:xfrm>
            <a:off x="1718654" y="3546137"/>
            <a:ext cx="30566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 zonder herhaling, volgorde speelt rol 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1E9B2169-9443-4D96-9D9B-CBDCD67F24D6}"/>
                  </a:ext>
                </a:extLst>
              </p:cNvPr>
              <p:cNvSpPr txBox="1"/>
              <p:nvPr/>
            </p:nvSpPr>
            <p:spPr>
              <a:xfrm>
                <a:off x="1020546" y="4105938"/>
                <a:ext cx="139621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=26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∙25∙24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1E9B2169-9443-4D96-9D9B-CBDCD67F24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0546" y="4105938"/>
                <a:ext cx="1396216" cy="276999"/>
              </a:xfrm>
              <a:prstGeom prst="rect">
                <a:avLst/>
              </a:prstGeom>
              <a:blipFill>
                <a:blip r:embed="rId3"/>
                <a:stretch>
                  <a:fillRect l="-1310" r="-3930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Rechte verbindingslijn 10">
            <a:extLst>
              <a:ext uri="{FF2B5EF4-FFF2-40B4-BE49-F238E27FC236}">
                <a16:creationId xmlns:a16="http://schemas.microsoft.com/office/drawing/2014/main" id="{79C216A8-E552-40FB-95B3-9F4B097692A6}"/>
              </a:ext>
            </a:extLst>
          </p:cNvPr>
          <p:cNvCxnSpPr/>
          <p:nvPr/>
        </p:nvCxnSpPr>
        <p:spPr>
          <a:xfrm>
            <a:off x="1188720" y="1625600"/>
            <a:ext cx="94488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FB4F8AFA-3CDE-4EEE-98C4-055CF57BA645}"/>
                  </a:ext>
                </a:extLst>
              </p:cNvPr>
              <p:cNvSpPr txBox="1"/>
              <p:nvPr/>
            </p:nvSpPr>
            <p:spPr>
              <a:xfrm>
                <a:off x="2509520" y="4106786"/>
                <a:ext cx="93134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=15600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FB4F8AFA-3CDE-4EEE-98C4-055CF57BA6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9520" y="4106786"/>
                <a:ext cx="931345" cy="276999"/>
              </a:xfrm>
              <a:prstGeom prst="rect">
                <a:avLst/>
              </a:prstGeom>
              <a:blipFill>
                <a:blip r:embed="rId4"/>
                <a:stretch>
                  <a:fillRect l="-2632" r="-6579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kstvak 13">
            <a:extLst>
              <a:ext uri="{FF2B5EF4-FFF2-40B4-BE49-F238E27FC236}">
                <a16:creationId xmlns:a16="http://schemas.microsoft.com/office/drawing/2014/main" id="{60AA25F8-9979-4E09-95E6-115338EE5017}"/>
              </a:ext>
            </a:extLst>
          </p:cNvPr>
          <p:cNvSpPr txBox="1"/>
          <p:nvPr/>
        </p:nvSpPr>
        <p:spPr>
          <a:xfrm>
            <a:off x="420613" y="4589437"/>
            <a:ext cx="1061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b)  aantal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F4F34BEE-BA74-45AB-947A-A606703783CD}"/>
              </a:ext>
            </a:extLst>
          </p:cNvPr>
          <p:cNvSpPr txBox="1"/>
          <p:nvPr/>
        </p:nvSpPr>
        <p:spPr>
          <a:xfrm>
            <a:off x="1718654" y="4620214"/>
            <a:ext cx="28464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 met herhaling, volgorde speelt rol 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BD4CD621-50CC-4888-AE4E-50EB704549B3}"/>
                  </a:ext>
                </a:extLst>
              </p:cNvPr>
              <p:cNvSpPr txBox="1"/>
              <p:nvPr/>
            </p:nvSpPr>
            <p:spPr>
              <a:xfrm>
                <a:off x="1020546" y="5164420"/>
                <a:ext cx="139621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=26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∙26∙26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BD4CD621-50CC-4888-AE4E-50EB704549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0546" y="5164420"/>
                <a:ext cx="1396216" cy="276999"/>
              </a:xfrm>
              <a:prstGeom prst="rect">
                <a:avLst/>
              </a:prstGeom>
              <a:blipFill>
                <a:blip r:embed="rId5"/>
                <a:stretch>
                  <a:fillRect l="-1310" r="-3930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B87D0A58-45D4-42B5-AAA0-83CBF2533166}"/>
                  </a:ext>
                </a:extLst>
              </p:cNvPr>
              <p:cNvSpPr txBox="1"/>
              <p:nvPr/>
            </p:nvSpPr>
            <p:spPr>
              <a:xfrm>
                <a:off x="2509520" y="5164420"/>
                <a:ext cx="65396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26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B87D0A58-45D4-42B5-AAA0-83CBF25331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9520" y="5164420"/>
                <a:ext cx="653961" cy="276999"/>
              </a:xfrm>
              <a:prstGeom prst="rect">
                <a:avLst/>
              </a:prstGeom>
              <a:blipFill>
                <a:blip r:embed="rId6"/>
                <a:stretch>
                  <a:fillRect l="-3738" t="-4348" r="-2804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CDECE9A6-48C5-47D0-8753-9E12052DF1E4}"/>
                  </a:ext>
                </a:extLst>
              </p:cNvPr>
              <p:cNvSpPr txBox="1"/>
              <p:nvPr/>
            </p:nvSpPr>
            <p:spPr>
              <a:xfrm>
                <a:off x="3256239" y="5164420"/>
                <a:ext cx="93134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=17576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CDECE9A6-48C5-47D0-8753-9E12052DF1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6239" y="5164420"/>
                <a:ext cx="931345" cy="276999"/>
              </a:xfrm>
              <a:prstGeom prst="rect">
                <a:avLst/>
              </a:prstGeom>
              <a:blipFill>
                <a:blip r:embed="rId7"/>
                <a:stretch>
                  <a:fillRect l="-1961" r="-5882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Rechte verbindingslijn 19">
            <a:extLst>
              <a:ext uri="{FF2B5EF4-FFF2-40B4-BE49-F238E27FC236}">
                <a16:creationId xmlns:a16="http://schemas.microsoft.com/office/drawing/2014/main" id="{5C09BE61-3A99-42A1-8597-0F8EA36F125B}"/>
              </a:ext>
            </a:extLst>
          </p:cNvPr>
          <p:cNvCxnSpPr/>
          <p:nvPr/>
        </p:nvCxnSpPr>
        <p:spPr>
          <a:xfrm>
            <a:off x="5254016" y="3403600"/>
            <a:ext cx="0" cy="271272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kstvak 20">
            <a:extLst>
              <a:ext uri="{FF2B5EF4-FFF2-40B4-BE49-F238E27FC236}">
                <a16:creationId xmlns:a16="http://schemas.microsoft.com/office/drawing/2014/main" id="{A046FFAA-60F0-4705-ACC9-AB23EC163DF9}"/>
              </a:ext>
            </a:extLst>
          </p:cNvPr>
          <p:cNvSpPr txBox="1"/>
          <p:nvPr/>
        </p:nvSpPr>
        <p:spPr>
          <a:xfrm>
            <a:off x="5580325" y="3516658"/>
            <a:ext cx="10373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c)  aantal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C9CAB6AF-ECFB-48E8-82FD-35226BB7E3CF}"/>
              </a:ext>
            </a:extLst>
          </p:cNvPr>
          <p:cNvSpPr txBox="1"/>
          <p:nvPr/>
        </p:nvSpPr>
        <p:spPr>
          <a:xfrm>
            <a:off x="6914784" y="3546137"/>
            <a:ext cx="28464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 met herhaling, volgorde speelt rol 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ED57319B-5DC5-4D45-82FD-F3FC421BC81F}"/>
                  </a:ext>
                </a:extLst>
              </p:cNvPr>
              <p:cNvSpPr txBox="1"/>
              <p:nvPr/>
            </p:nvSpPr>
            <p:spPr>
              <a:xfrm>
                <a:off x="6134944" y="4157586"/>
                <a:ext cx="126797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=26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∙26∙1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ED57319B-5DC5-4D45-82FD-F3FC421BC8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4944" y="4157586"/>
                <a:ext cx="1267976" cy="276999"/>
              </a:xfrm>
              <a:prstGeom prst="rect">
                <a:avLst/>
              </a:prstGeom>
              <a:blipFill>
                <a:blip r:embed="rId8"/>
                <a:stretch>
                  <a:fillRect l="-1442" r="-4327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DB073F6C-9FA6-44DD-ABB4-48625E64D2A0}"/>
                  </a:ext>
                </a:extLst>
              </p:cNvPr>
              <p:cNvSpPr txBox="1"/>
              <p:nvPr/>
            </p:nvSpPr>
            <p:spPr>
              <a:xfrm>
                <a:off x="6150597" y="4599757"/>
                <a:ext cx="65396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26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DB073F6C-9FA6-44DD-ABB4-48625E64D2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0597" y="4599757"/>
                <a:ext cx="653961" cy="276999"/>
              </a:xfrm>
              <a:prstGeom prst="rect">
                <a:avLst/>
              </a:prstGeom>
              <a:blipFill>
                <a:blip r:embed="rId9"/>
                <a:stretch>
                  <a:fillRect l="-3738" t="-4444" r="-2804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5B813FD4-03BC-404F-83F1-F923919CF77D}"/>
                  </a:ext>
                </a:extLst>
              </p:cNvPr>
              <p:cNvSpPr txBox="1"/>
              <p:nvPr/>
            </p:nvSpPr>
            <p:spPr>
              <a:xfrm>
                <a:off x="6134944" y="5037470"/>
                <a:ext cx="67486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=676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5B813FD4-03BC-404F-83F1-F923919CF7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4944" y="5037470"/>
                <a:ext cx="674865" cy="276999"/>
              </a:xfrm>
              <a:prstGeom prst="rect">
                <a:avLst/>
              </a:prstGeom>
              <a:blipFill>
                <a:blip r:embed="rId10"/>
                <a:stretch>
                  <a:fillRect l="-2703" r="-8108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kstballon: rechthoek met afgeronde hoeken 25">
            <a:extLst>
              <a:ext uri="{FF2B5EF4-FFF2-40B4-BE49-F238E27FC236}">
                <a16:creationId xmlns:a16="http://schemas.microsoft.com/office/drawing/2014/main" id="{7A6B4986-3D1C-4B2B-8D69-9F9AFD06026B}"/>
              </a:ext>
            </a:extLst>
          </p:cNvPr>
          <p:cNvSpPr/>
          <p:nvPr/>
        </p:nvSpPr>
        <p:spPr>
          <a:xfrm>
            <a:off x="7733795" y="4467768"/>
            <a:ext cx="2606931" cy="306334"/>
          </a:xfrm>
          <a:prstGeom prst="wedgeRoundRectCallout">
            <a:avLst>
              <a:gd name="adj1" fmla="val -63016"/>
              <a:gd name="adj2" fmla="val -97888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>
                <a:solidFill>
                  <a:schemeClr val="tx1"/>
                </a:solidFill>
              </a:rPr>
              <a:t>dezelfde als de eerste letter.</a:t>
            </a:r>
          </a:p>
        </p:txBody>
      </p:sp>
    </p:spTree>
    <p:extLst>
      <p:ext uri="{BB962C8B-B14F-4D97-AF65-F5344CB8AC3E}">
        <p14:creationId xmlns:p14="http://schemas.microsoft.com/office/powerpoint/2010/main" val="1115384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2" grpId="0"/>
      <p:bldP spid="14" grpId="0"/>
      <p:bldP spid="15" grpId="0"/>
      <p:bldP spid="16" grpId="0"/>
      <p:bldP spid="17" grpId="0"/>
      <p:bldP spid="18" grpId="0"/>
      <p:bldP spid="21" grpId="0"/>
      <p:bldP spid="22" grpId="0"/>
      <p:bldP spid="23" grpId="0"/>
      <p:bldP spid="24" grpId="0"/>
      <p:bldP spid="25" grpId="0"/>
      <p:bldP spid="2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A728E383-1FFD-47A8-9399-FE70B5105216}"/>
              </a:ext>
            </a:extLst>
          </p:cNvPr>
          <p:cNvSpPr txBox="1"/>
          <p:nvPr/>
        </p:nvSpPr>
        <p:spPr>
          <a:xfrm>
            <a:off x="413238" y="457200"/>
            <a:ext cx="105753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6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3EB9014E-ABF9-4784-BA49-99DB39B751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796" y="1048512"/>
            <a:ext cx="6015838" cy="1461211"/>
          </a:xfrm>
          <a:prstGeom prst="rect">
            <a:avLst/>
          </a:prstGeom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026AF7F0-3439-4230-A72A-91C720C9FDE7}"/>
              </a:ext>
            </a:extLst>
          </p:cNvPr>
          <p:cNvSpPr txBox="1"/>
          <p:nvPr/>
        </p:nvSpPr>
        <p:spPr>
          <a:xfrm>
            <a:off x="413238" y="2849987"/>
            <a:ext cx="1050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a)  aantal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8C46B2CC-6281-4A0F-A468-A4EC8C92A4CE}"/>
                  </a:ext>
                </a:extLst>
              </p:cNvPr>
              <p:cNvSpPr txBox="1"/>
              <p:nvPr/>
            </p:nvSpPr>
            <p:spPr>
              <a:xfrm>
                <a:off x="1076960" y="3312267"/>
                <a:ext cx="190116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=6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∙5∙4∙3∙2∙1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8C46B2CC-6281-4A0F-A468-A4EC8C92A4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6960" y="3312267"/>
                <a:ext cx="1901161" cy="276999"/>
              </a:xfrm>
              <a:prstGeom prst="rect">
                <a:avLst/>
              </a:prstGeom>
              <a:blipFill>
                <a:blip r:embed="rId3"/>
                <a:stretch>
                  <a:fillRect l="-962" r="-2244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kstvak 8">
            <a:extLst>
              <a:ext uri="{FF2B5EF4-FFF2-40B4-BE49-F238E27FC236}">
                <a16:creationId xmlns:a16="http://schemas.microsoft.com/office/drawing/2014/main" id="{7C074A6F-66B2-4575-ABE8-F64273BBBDF2}"/>
              </a:ext>
            </a:extLst>
          </p:cNvPr>
          <p:cNvSpPr txBox="1"/>
          <p:nvPr/>
        </p:nvSpPr>
        <p:spPr>
          <a:xfrm>
            <a:off x="1738974" y="2880764"/>
            <a:ext cx="30566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 zonder herhaling, volgorde speelt rol 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15CA49BE-C74A-46F8-8C80-6130BC5ED674}"/>
                  </a:ext>
                </a:extLst>
              </p:cNvPr>
              <p:cNvSpPr txBox="1"/>
              <p:nvPr/>
            </p:nvSpPr>
            <p:spPr>
              <a:xfrm>
                <a:off x="3078480" y="3312267"/>
                <a:ext cx="48410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=6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!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15CA49BE-C74A-46F8-8C80-6130BC5ED6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8480" y="3312267"/>
                <a:ext cx="484107" cy="276999"/>
              </a:xfrm>
              <a:prstGeom prst="rect">
                <a:avLst/>
              </a:prstGeom>
              <a:blipFill>
                <a:blip r:embed="rId4"/>
                <a:stretch>
                  <a:fillRect l="-3797" r="-11392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F44A5C31-BEA2-4FC1-879F-06E711FEFED6}"/>
                  </a:ext>
                </a:extLst>
              </p:cNvPr>
              <p:cNvSpPr txBox="1"/>
              <p:nvPr/>
            </p:nvSpPr>
            <p:spPr>
              <a:xfrm>
                <a:off x="3662946" y="3312267"/>
                <a:ext cx="67486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=720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F44A5C31-BEA2-4FC1-879F-06E711FEFE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2946" y="3312267"/>
                <a:ext cx="674865" cy="276999"/>
              </a:xfrm>
              <a:prstGeom prst="rect">
                <a:avLst/>
              </a:prstGeom>
              <a:blipFill>
                <a:blip r:embed="rId5"/>
                <a:stretch>
                  <a:fillRect l="-3604" r="-7207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kstvak 11">
            <a:extLst>
              <a:ext uri="{FF2B5EF4-FFF2-40B4-BE49-F238E27FC236}">
                <a16:creationId xmlns:a16="http://schemas.microsoft.com/office/drawing/2014/main" id="{B74564D3-0B7E-4614-B9B5-27B85D2D88C9}"/>
              </a:ext>
            </a:extLst>
          </p:cNvPr>
          <p:cNvSpPr txBox="1"/>
          <p:nvPr/>
        </p:nvSpPr>
        <p:spPr>
          <a:xfrm>
            <a:off x="413238" y="3953930"/>
            <a:ext cx="1061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b)  aantal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A0CFBB71-9950-4D71-965B-66CFD9849EAD}"/>
              </a:ext>
            </a:extLst>
          </p:cNvPr>
          <p:cNvSpPr txBox="1"/>
          <p:nvPr/>
        </p:nvSpPr>
        <p:spPr>
          <a:xfrm>
            <a:off x="1738974" y="3973818"/>
            <a:ext cx="21338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 volgorde speelt </a:t>
            </a:r>
            <a:r>
              <a:rPr lang="nl-NL" sz="1400" b="1" dirty="0"/>
              <a:t>geen</a:t>
            </a:r>
            <a:r>
              <a:rPr lang="nl-NL" sz="1400" dirty="0"/>
              <a:t> rol 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F3172405-6264-433E-ADF3-6FEC9FB75024}"/>
                  </a:ext>
                </a:extLst>
              </p:cNvPr>
              <p:cNvSpPr txBox="1"/>
              <p:nvPr/>
            </p:nvSpPr>
            <p:spPr>
              <a:xfrm>
                <a:off x="1094246" y="4435186"/>
                <a:ext cx="644728" cy="4619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F3172405-6264-433E-ADF3-6FEC9FB750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4246" y="4435186"/>
                <a:ext cx="644728" cy="46192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01DD6826-19D3-4470-9629-3251ACDE985F}"/>
                  </a:ext>
                </a:extLst>
              </p:cNvPr>
              <p:cNvSpPr txBox="1"/>
              <p:nvPr/>
            </p:nvSpPr>
            <p:spPr>
              <a:xfrm>
                <a:off x="3562587" y="4527646"/>
                <a:ext cx="109190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( 6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nCr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3 )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01DD6826-19D3-4470-9629-3251ACDE98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2587" y="4527646"/>
                <a:ext cx="1091902" cy="276999"/>
              </a:xfrm>
              <a:prstGeom prst="rect">
                <a:avLst/>
              </a:prstGeom>
              <a:blipFill>
                <a:blip r:embed="rId7"/>
                <a:stretch>
                  <a:fillRect l="-5556" t="-4444" r="-5556" b="-3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17BC2BF3-D1BD-4F8C-B0AD-E2B5DCD3EC21}"/>
                  </a:ext>
                </a:extLst>
              </p:cNvPr>
              <p:cNvSpPr txBox="1"/>
              <p:nvPr/>
            </p:nvSpPr>
            <p:spPr>
              <a:xfrm>
                <a:off x="1830843" y="4527646"/>
                <a:ext cx="5466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17BC2BF3-D1BD-4F8C-B0AD-E2B5DCD3EC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0843" y="4527646"/>
                <a:ext cx="546625" cy="276999"/>
              </a:xfrm>
              <a:prstGeom prst="rect">
                <a:avLst/>
              </a:prstGeom>
              <a:blipFill>
                <a:blip r:embed="rId8"/>
                <a:stretch>
                  <a:fillRect l="-3333" r="-1000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kstvak 17">
            <a:extLst>
              <a:ext uri="{FF2B5EF4-FFF2-40B4-BE49-F238E27FC236}">
                <a16:creationId xmlns:a16="http://schemas.microsoft.com/office/drawing/2014/main" id="{6008641C-0C12-40A5-B0F8-C0D17F11962B}"/>
              </a:ext>
            </a:extLst>
          </p:cNvPr>
          <p:cNvSpPr txBox="1"/>
          <p:nvPr/>
        </p:nvSpPr>
        <p:spPr>
          <a:xfrm>
            <a:off x="433437" y="5057873"/>
            <a:ext cx="10373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c)  aantal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339DD46D-E33C-4A0D-9F2C-493244A1B50F}"/>
              </a:ext>
            </a:extLst>
          </p:cNvPr>
          <p:cNvSpPr txBox="1"/>
          <p:nvPr/>
        </p:nvSpPr>
        <p:spPr>
          <a:xfrm>
            <a:off x="1738973" y="5085542"/>
            <a:ext cx="30566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 zonder herhaling, volgorde speelt rol 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3D75DF61-E253-4CAD-A285-AF01A7B53628}"/>
                  </a:ext>
                </a:extLst>
              </p:cNvPr>
              <p:cNvSpPr txBox="1"/>
              <p:nvPr/>
            </p:nvSpPr>
            <p:spPr>
              <a:xfrm>
                <a:off x="1094246" y="5631718"/>
                <a:ext cx="101149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=6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∙5∙4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3D75DF61-E253-4CAD-A285-AF01A7B536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4246" y="5631718"/>
                <a:ext cx="1011495" cy="276999"/>
              </a:xfrm>
              <a:prstGeom prst="rect">
                <a:avLst/>
              </a:prstGeom>
              <a:blipFill>
                <a:blip r:embed="rId9"/>
                <a:stretch>
                  <a:fillRect l="-2424" r="-5455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0335ABD2-85CA-4B2E-966D-8D789EC8DC8B}"/>
                  </a:ext>
                </a:extLst>
              </p:cNvPr>
              <p:cNvSpPr txBox="1"/>
              <p:nvPr/>
            </p:nvSpPr>
            <p:spPr>
              <a:xfrm>
                <a:off x="2203314" y="5645372"/>
                <a:ext cx="67486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=120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0335ABD2-85CA-4B2E-966D-8D789EC8DC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3314" y="5645372"/>
                <a:ext cx="674865" cy="276999"/>
              </a:xfrm>
              <a:prstGeom prst="rect">
                <a:avLst/>
              </a:prstGeom>
              <a:blipFill>
                <a:blip r:embed="rId10"/>
                <a:stretch>
                  <a:fillRect l="-2703" r="-8108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3" name="Afbeelding 22">
            <a:extLst>
              <a:ext uri="{FF2B5EF4-FFF2-40B4-BE49-F238E27FC236}">
                <a16:creationId xmlns:a16="http://schemas.microsoft.com/office/drawing/2014/main" id="{38144FB6-7600-478E-BC6D-196042C49077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3563" y="2883147"/>
            <a:ext cx="5014570" cy="2918765"/>
          </a:xfrm>
          <a:prstGeom prst="rect">
            <a:avLst/>
          </a:prstGeom>
        </p:spPr>
      </p:pic>
      <p:sp>
        <p:nvSpPr>
          <p:cNvPr id="24" name="Tekstvak 23">
            <a:extLst>
              <a:ext uri="{FF2B5EF4-FFF2-40B4-BE49-F238E27FC236}">
                <a16:creationId xmlns:a16="http://schemas.microsoft.com/office/drawing/2014/main" id="{56ABC60C-43FE-46F4-9CBA-E7E9BA6621E2}"/>
              </a:ext>
            </a:extLst>
          </p:cNvPr>
          <p:cNvSpPr txBox="1"/>
          <p:nvPr/>
        </p:nvSpPr>
        <p:spPr>
          <a:xfrm>
            <a:off x="6381344" y="3800041"/>
            <a:ext cx="10038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combinatie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7752D37B-4E46-462A-AB18-C01DD83AA7DA}"/>
              </a:ext>
            </a:extLst>
          </p:cNvPr>
          <p:cNvSpPr txBox="1"/>
          <p:nvPr/>
        </p:nvSpPr>
        <p:spPr>
          <a:xfrm>
            <a:off x="10056185" y="3800040"/>
            <a:ext cx="10047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permutatie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1C3A6CEF-313B-46C1-801D-67B9E000CCEF}"/>
                  </a:ext>
                </a:extLst>
              </p:cNvPr>
              <p:cNvSpPr txBox="1"/>
              <p:nvPr/>
            </p:nvSpPr>
            <p:spPr>
              <a:xfrm>
                <a:off x="3562587" y="5652674"/>
                <a:ext cx="106279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( 6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nPr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3 )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1C3A6CEF-313B-46C1-801D-67B9E000CC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2587" y="5652674"/>
                <a:ext cx="1062791" cy="276999"/>
              </a:xfrm>
              <a:prstGeom prst="rect">
                <a:avLst/>
              </a:prstGeom>
              <a:blipFill>
                <a:blip r:embed="rId12"/>
                <a:stretch>
                  <a:fillRect l="-7429" t="-2174" r="-7429" b="-3260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44205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8" grpId="0"/>
      <p:bldP spid="19" grpId="0"/>
      <p:bldP spid="20" grpId="0"/>
      <p:bldP spid="21" grpId="0"/>
      <p:bldP spid="24" grpId="0"/>
      <p:bldP spid="25" grpId="0"/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8FD73080-98F4-4378-9967-0FBFE9A24A63}"/>
              </a:ext>
            </a:extLst>
          </p:cNvPr>
          <p:cNvSpPr txBox="1"/>
          <p:nvPr/>
        </p:nvSpPr>
        <p:spPr>
          <a:xfrm>
            <a:off x="413238" y="457200"/>
            <a:ext cx="105753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7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6F77E7BF-84C1-4EEC-8455-108E0AF8D8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325" y="911754"/>
            <a:ext cx="4647895" cy="2222906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D306EF94-5562-4C57-AE84-6D39D75A88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9522" y="1009032"/>
            <a:ext cx="2715768" cy="1803654"/>
          </a:xfrm>
          <a:prstGeom prst="rect">
            <a:avLst/>
          </a:prstGeom>
        </p:spPr>
      </p:pic>
      <p:sp>
        <p:nvSpPr>
          <p:cNvPr id="9" name="Tekstvak 8">
            <a:extLst>
              <a:ext uri="{FF2B5EF4-FFF2-40B4-BE49-F238E27FC236}">
                <a16:creationId xmlns:a16="http://schemas.microsoft.com/office/drawing/2014/main" id="{33B327F0-7A96-4B41-805F-9108F0B0F87E}"/>
              </a:ext>
            </a:extLst>
          </p:cNvPr>
          <p:cNvSpPr txBox="1"/>
          <p:nvPr/>
        </p:nvSpPr>
        <p:spPr>
          <a:xfrm>
            <a:off x="413238" y="3375494"/>
            <a:ext cx="1050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a)  aantal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7B062F7B-9D98-42D2-940C-E0CB96271CE0}"/>
              </a:ext>
            </a:extLst>
          </p:cNvPr>
          <p:cNvSpPr txBox="1"/>
          <p:nvPr/>
        </p:nvSpPr>
        <p:spPr>
          <a:xfrm>
            <a:off x="1807067" y="3406271"/>
            <a:ext cx="21338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 volgorde speelt </a:t>
            </a:r>
            <a:r>
              <a:rPr lang="nl-NL" sz="1400" b="1" dirty="0"/>
              <a:t>geen</a:t>
            </a:r>
            <a:r>
              <a:rPr lang="nl-NL" sz="1400" dirty="0"/>
              <a:t> rol 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C5EDA124-5103-40DC-97B5-FE6D68682440}"/>
                  </a:ext>
                </a:extLst>
              </p:cNvPr>
              <p:cNvSpPr txBox="1"/>
              <p:nvPr/>
            </p:nvSpPr>
            <p:spPr>
              <a:xfrm>
                <a:off x="1095013" y="3847285"/>
                <a:ext cx="772968" cy="4601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66</m:t>
                              </m:r>
                            </m:e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C5EDA124-5103-40DC-97B5-FE6D686824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5013" y="3847285"/>
                <a:ext cx="772968" cy="46012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4B4C4786-0C79-4BEE-9A45-25CC12CF038D}"/>
                  </a:ext>
                </a:extLst>
              </p:cNvPr>
              <p:cNvSpPr txBox="1"/>
              <p:nvPr/>
            </p:nvSpPr>
            <p:spPr>
              <a:xfrm>
                <a:off x="2611876" y="3938848"/>
                <a:ext cx="161262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=2145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∙54740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4B4C4786-0C79-4BEE-9A45-25CC12CF03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1876" y="3938848"/>
                <a:ext cx="1612621" cy="276999"/>
              </a:xfrm>
              <a:prstGeom prst="rect">
                <a:avLst/>
              </a:prstGeom>
              <a:blipFill>
                <a:blip r:embed="rId5"/>
                <a:stretch>
                  <a:fillRect l="-1132" r="-3396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F12C9030-27AC-4D99-8BC2-44701960EB91}"/>
                  </a:ext>
                </a:extLst>
              </p:cNvPr>
              <p:cNvSpPr txBox="1"/>
              <p:nvPr/>
            </p:nvSpPr>
            <p:spPr>
              <a:xfrm>
                <a:off x="4317252" y="3938848"/>
                <a:ext cx="144430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=117417300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F12C9030-27AC-4D99-8BC2-44701960EB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7252" y="3938848"/>
                <a:ext cx="1444306" cy="276999"/>
              </a:xfrm>
              <a:prstGeom prst="rect">
                <a:avLst/>
              </a:prstGeom>
              <a:blipFill>
                <a:blip r:embed="rId6"/>
                <a:stretch>
                  <a:fillRect l="-1266" r="-3797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kstvak 13">
            <a:extLst>
              <a:ext uri="{FF2B5EF4-FFF2-40B4-BE49-F238E27FC236}">
                <a16:creationId xmlns:a16="http://schemas.microsoft.com/office/drawing/2014/main" id="{7D3C96EF-1D87-4919-BC6D-5E3435671F91}"/>
              </a:ext>
            </a:extLst>
          </p:cNvPr>
          <p:cNvSpPr txBox="1"/>
          <p:nvPr/>
        </p:nvSpPr>
        <p:spPr>
          <a:xfrm>
            <a:off x="413238" y="4496362"/>
            <a:ext cx="1061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b)  aantal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A7DBE7B0-A5CB-44E9-ABCA-E23405DDAB1E}"/>
              </a:ext>
            </a:extLst>
          </p:cNvPr>
          <p:cNvSpPr txBox="1"/>
          <p:nvPr/>
        </p:nvSpPr>
        <p:spPr>
          <a:xfrm>
            <a:off x="1807067" y="4507683"/>
            <a:ext cx="47071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 volgorde speelt </a:t>
            </a:r>
            <a:r>
              <a:rPr lang="nl-NL" sz="1400" b="1" dirty="0"/>
              <a:t>geen</a:t>
            </a:r>
            <a:r>
              <a:rPr lang="nl-NL" sz="1400" dirty="0"/>
              <a:t> rol, meer dan drie betekent vier of vijf 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1DDD4F3B-E438-46D2-9542-3D9521EC6FBB}"/>
                  </a:ext>
                </a:extLst>
              </p:cNvPr>
              <p:cNvSpPr txBox="1"/>
              <p:nvPr/>
            </p:nvSpPr>
            <p:spPr>
              <a:xfrm>
                <a:off x="1095013" y="5005090"/>
                <a:ext cx="1552348" cy="46570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101</m:t>
                              </m:r>
                            </m:e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eqArr>
                        </m:e>
                      </m:d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35</m:t>
                              </m:r>
                            </m:e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1DDD4F3B-E438-46D2-9542-3D9521EC6F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5013" y="5005090"/>
                <a:ext cx="1552348" cy="46570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Rechthoek 16">
                <a:extLst>
                  <a:ext uri="{FF2B5EF4-FFF2-40B4-BE49-F238E27FC236}">
                    <a16:creationId xmlns:a16="http://schemas.microsoft.com/office/drawing/2014/main" id="{461905B0-456E-4B59-BC84-BDF578490A95}"/>
                  </a:ext>
                </a:extLst>
              </p:cNvPr>
              <p:cNvSpPr/>
              <p:nvPr/>
            </p:nvSpPr>
            <p:spPr>
              <a:xfrm>
                <a:off x="2520897" y="4958025"/>
                <a:ext cx="1711366" cy="5598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nl-NL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nl-NL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101</m:t>
                              </m:r>
                            </m:e>
                            <m:e>
                              <m:r>
                                <a:rPr lang="nl-NL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e>
                          </m:eqArr>
                        </m:e>
                      </m:d>
                      <m:r>
                        <a:rPr lang="nl-NL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nl-NL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nl-NL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35</m:t>
                              </m:r>
                            </m:e>
                            <m:e>
                              <m:r>
                                <a:rPr lang="nl-NL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7" name="Rechthoek 16">
                <a:extLst>
                  <a:ext uri="{FF2B5EF4-FFF2-40B4-BE49-F238E27FC236}">
                    <a16:creationId xmlns:a16="http://schemas.microsoft.com/office/drawing/2014/main" id="{461905B0-456E-4B59-BC84-BDF578490A9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0897" y="4958025"/>
                <a:ext cx="1711366" cy="55983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Rechte verbindingslijn 18">
            <a:extLst>
              <a:ext uri="{FF2B5EF4-FFF2-40B4-BE49-F238E27FC236}">
                <a16:creationId xmlns:a16="http://schemas.microsoft.com/office/drawing/2014/main" id="{80D0F250-2295-494A-9F88-F9CF2D946194}"/>
              </a:ext>
            </a:extLst>
          </p:cNvPr>
          <p:cNvCxnSpPr/>
          <p:nvPr/>
        </p:nvCxnSpPr>
        <p:spPr>
          <a:xfrm>
            <a:off x="5544766" y="4766820"/>
            <a:ext cx="301557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echte verbindingslijn 19">
            <a:extLst>
              <a:ext uri="{FF2B5EF4-FFF2-40B4-BE49-F238E27FC236}">
                <a16:creationId xmlns:a16="http://schemas.microsoft.com/office/drawing/2014/main" id="{7CE55C78-A6B9-4B78-B351-2195D8E0829D}"/>
              </a:ext>
            </a:extLst>
          </p:cNvPr>
          <p:cNvCxnSpPr/>
          <p:nvPr/>
        </p:nvCxnSpPr>
        <p:spPr>
          <a:xfrm>
            <a:off x="6022842" y="4768908"/>
            <a:ext cx="301557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65134A61-7FF5-4071-90A7-5588D1F3D1D9}"/>
                  </a:ext>
                </a:extLst>
              </p:cNvPr>
              <p:cNvSpPr txBox="1"/>
              <p:nvPr/>
            </p:nvSpPr>
            <p:spPr>
              <a:xfrm>
                <a:off x="1095013" y="5626132"/>
                <a:ext cx="321081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=4082925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∙35+79208745∙1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65134A61-7FF5-4071-90A7-5588D1F3D1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5013" y="5626132"/>
                <a:ext cx="3210815" cy="276999"/>
              </a:xfrm>
              <a:prstGeom prst="rect">
                <a:avLst/>
              </a:prstGeom>
              <a:blipFill>
                <a:blip r:embed="rId9"/>
                <a:stretch>
                  <a:fillRect l="-380" r="-1331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D5FFC049-197F-4D85-9412-0F34AF454976}"/>
                  </a:ext>
                </a:extLst>
              </p:cNvPr>
              <p:cNvSpPr txBox="1"/>
              <p:nvPr/>
            </p:nvSpPr>
            <p:spPr>
              <a:xfrm>
                <a:off x="1148114" y="6058468"/>
                <a:ext cx="144430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=222111120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D5FFC049-197F-4D85-9412-0F34AF4549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8114" y="6058468"/>
                <a:ext cx="1444306" cy="276999"/>
              </a:xfrm>
              <a:prstGeom prst="rect">
                <a:avLst/>
              </a:prstGeom>
              <a:blipFill>
                <a:blip r:embed="rId10"/>
                <a:stretch>
                  <a:fillRect l="-1266" r="-3797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Rechte verbindingslijn 23">
            <a:extLst>
              <a:ext uri="{FF2B5EF4-FFF2-40B4-BE49-F238E27FC236}">
                <a16:creationId xmlns:a16="http://schemas.microsoft.com/office/drawing/2014/main" id="{8893F0A2-A8DA-4A1D-9642-36EFE633185F}"/>
              </a:ext>
            </a:extLst>
          </p:cNvPr>
          <p:cNvCxnSpPr/>
          <p:nvPr/>
        </p:nvCxnSpPr>
        <p:spPr>
          <a:xfrm>
            <a:off x="6780179" y="3462882"/>
            <a:ext cx="0" cy="2899007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kstvak 24">
            <a:extLst>
              <a:ext uri="{FF2B5EF4-FFF2-40B4-BE49-F238E27FC236}">
                <a16:creationId xmlns:a16="http://schemas.microsoft.com/office/drawing/2014/main" id="{82F72509-903B-4EAF-A8B9-5F9062CE0829}"/>
              </a:ext>
            </a:extLst>
          </p:cNvPr>
          <p:cNvSpPr txBox="1"/>
          <p:nvPr/>
        </p:nvSpPr>
        <p:spPr>
          <a:xfrm>
            <a:off x="6941700" y="3375493"/>
            <a:ext cx="10373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c)  aantal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E6CCCFBD-D1B7-4AC3-A417-3F57F8E5AFA9}"/>
              </a:ext>
            </a:extLst>
          </p:cNvPr>
          <p:cNvSpPr txBox="1"/>
          <p:nvPr/>
        </p:nvSpPr>
        <p:spPr>
          <a:xfrm>
            <a:off x="8600816" y="3406271"/>
            <a:ext cx="214847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 volgorde speelt </a:t>
            </a:r>
            <a:r>
              <a:rPr lang="nl-NL" sz="1400" b="1" dirty="0"/>
              <a:t>geen</a:t>
            </a:r>
            <a:r>
              <a:rPr lang="nl-NL" sz="1400" dirty="0"/>
              <a:t> rol, </a:t>
            </a:r>
          </a:p>
          <a:p>
            <a:r>
              <a:rPr lang="nl-NL" sz="1400" dirty="0"/>
              <a:t>of vijf 14-jarigen</a:t>
            </a:r>
          </a:p>
          <a:p>
            <a:r>
              <a:rPr lang="nl-NL" sz="1400" dirty="0"/>
              <a:t>of vijf 15 jarigen</a:t>
            </a:r>
          </a:p>
          <a:p>
            <a:r>
              <a:rPr lang="nl-NL" sz="1400" dirty="0"/>
              <a:t>of vijf 16 jarigen 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C8EF211C-D4D5-46BF-BC5D-17CF7857389F}"/>
                  </a:ext>
                </a:extLst>
              </p:cNvPr>
              <p:cNvSpPr txBox="1"/>
              <p:nvPr/>
            </p:nvSpPr>
            <p:spPr>
              <a:xfrm>
                <a:off x="7302308" y="4681028"/>
                <a:ext cx="2418290" cy="467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15</m:t>
                              </m:r>
                            </m:e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eqArr>
                        </m:e>
                      </m:d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101</m:t>
                              </m:r>
                            </m:e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eqArr>
                        </m:e>
                      </m:d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20</m:t>
                              </m:r>
                            </m:e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C8EF211C-D4D5-46BF-BC5D-17CF785738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2308" y="4681028"/>
                <a:ext cx="2418290" cy="46750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037AD8C9-B4CF-4013-B1E7-AD432AD0C07F}"/>
                  </a:ext>
                </a:extLst>
              </p:cNvPr>
              <p:cNvSpPr txBox="1"/>
              <p:nvPr/>
            </p:nvSpPr>
            <p:spPr>
              <a:xfrm>
                <a:off x="7302308" y="5474118"/>
                <a:ext cx="302166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=3003+79208745+15504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037AD8C9-B4CF-4013-B1E7-AD432AD0C0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2308" y="5474118"/>
                <a:ext cx="3021661" cy="276999"/>
              </a:xfrm>
              <a:prstGeom prst="rect">
                <a:avLst/>
              </a:prstGeom>
              <a:blipFill>
                <a:blip r:embed="rId12"/>
                <a:stretch>
                  <a:fillRect l="-403" r="-1613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9F97CDD4-2698-4057-8707-79A0E6ADA14A}"/>
                  </a:ext>
                </a:extLst>
              </p:cNvPr>
              <p:cNvSpPr txBox="1"/>
              <p:nvPr/>
            </p:nvSpPr>
            <p:spPr>
              <a:xfrm>
                <a:off x="7321002" y="6058467"/>
                <a:ext cx="131606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=79227252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9F97CDD4-2698-4057-8707-79A0E6ADA1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21002" y="6058467"/>
                <a:ext cx="1316066" cy="276999"/>
              </a:xfrm>
              <a:prstGeom prst="rect">
                <a:avLst/>
              </a:prstGeom>
              <a:blipFill>
                <a:blip r:embed="rId13"/>
                <a:stretch>
                  <a:fillRect l="-1852" r="-4630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Rechte verbindingslijn 31">
            <a:extLst>
              <a:ext uri="{FF2B5EF4-FFF2-40B4-BE49-F238E27FC236}">
                <a16:creationId xmlns:a16="http://schemas.microsoft.com/office/drawing/2014/main" id="{88E7E519-091A-45BB-A502-FE3B83AE9B88}"/>
              </a:ext>
            </a:extLst>
          </p:cNvPr>
          <p:cNvCxnSpPr/>
          <p:nvPr/>
        </p:nvCxnSpPr>
        <p:spPr>
          <a:xfrm>
            <a:off x="4996771" y="1738264"/>
            <a:ext cx="301557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3" name="Rechthoek 32">
                <a:extLst>
                  <a:ext uri="{FF2B5EF4-FFF2-40B4-BE49-F238E27FC236}">
                    <a16:creationId xmlns:a16="http://schemas.microsoft.com/office/drawing/2014/main" id="{FE320D57-DEAA-4EC6-A978-2CE02D8B026B}"/>
                  </a:ext>
                </a:extLst>
              </p:cNvPr>
              <p:cNvSpPr/>
              <p:nvPr/>
            </p:nvSpPr>
            <p:spPr>
              <a:xfrm>
                <a:off x="1755011" y="3807511"/>
                <a:ext cx="837409" cy="5542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nl-NL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nl-NL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70</m:t>
                              </m:r>
                            </m:e>
                            <m:e>
                              <m:r>
                                <a:rPr lang="nl-NL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3" name="Rechthoek 32">
                <a:extLst>
                  <a:ext uri="{FF2B5EF4-FFF2-40B4-BE49-F238E27FC236}">
                    <a16:creationId xmlns:a16="http://schemas.microsoft.com/office/drawing/2014/main" id="{FE320D57-DEAA-4EC6-A978-2CE02D8B026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5011" y="3807511"/>
                <a:ext cx="837409" cy="55425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73694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21" grpId="0"/>
      <p:bldP spid="22" grpId="0"/>
      <p:bldP spid="25" grpId="0"/>
      <p:bldP spid="26" grpId="0"/>
      <p:bldP spid="27" grpId="0"/>
      <p:bldP spid="28" grpId="0"/>
      <p:bldP spid="29" grpId="0"/>
      <p:bldP spid="33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144</TotalTime>
  <Words>460</Words>
  <Application>Microsoft Office PowerPoint</Application>
  <PresentationFormat>Breedbeeld</PresentationFormat>
  <Paragraphs>99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16</cp:revision>
  <dcterms:created xsi:type="dcterms:W3CDTF">2018-02-12T05:24:13Z</dcterms:created>
  <dcterms:modified xsi:type="dcterms:W3CDTF">2018-02-12T07:48:18Z</dcterms:modified>
</cp:coreProperties>
</file>