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07-Jan-19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444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D4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734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de tabel staat informatie over de CO₂-uitstoot van auto’s en vrachtauto’s.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642134" y="1667585"/>
            <a:ext cx="7238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Bereken met lineair interpoleren de CO₂-uitstoot van vrachtauto’s in 2003.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D82CA6-5FBF-49FF-AB35-B85DECAF0343}"/>
              </a:ext>
            </a:extLst>
          </p:cNvPr>
          <p:cNvSpPr txBox="1"/>
          <p:nvPr/>
        </p:nvSpPr>
        <p:spPr>
          <a:xfrm>
            <a:off x="2676776" y="2217486"/>
            <a:ext cx="3917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2000 was de uitstoot 3076 miljoen kg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31C726-433D-4E42-A411-0FE5E70563D3}"/>
              </a:ext>
            </a:extLst>
          </p:cNvPr>
          <p:cNvSpPr txBox="1"/>
          <p:nvPr/>
        </p:nvSpPr>
        <p:spPr>
          <a:xfrm>
            <a:off x="1642134" y="2213301"/>
            <a:ext cx="103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zie tabel: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B5EDCC-9BB6-4871-83B0-1070FAD7AD96}"/>
              </a:ext>
            </a:extLst>
          </p:cNvPr>
          <p:cNvSpPr txBox="1"/>
          <p:nvPr/>
        </p:nvSpPr>
        <p:spPr>
          <a:xfrm>
            <a:off x="2676776" y="2591003"/>
            <a:ext cx="3917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2004 was de uitstoot 2501 miljoen kg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463970-312A-4BB3-BD67-5E1B3F0D6380}"/>
                  </a:ext>
                </a:extLst>
              </p:cNvPr>
              <p:cNvSpPr txBox="1"/>
              <p:nvPr/>
            </p:nvSpPr>
            <p:spPr>
              <a:xfrm>
                <a:off x="2676776" y="3277020"/>
                <a:ext cx="484113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dus een gemiddelde afname van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3076−2501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575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463970-312A-4BB3-BD67-5E1B3F0D6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776" y="3277020"/>
                <a:ext cx="4841133" cy="487954"/>
              </a:xfrm>
              <a:prstGeom prst="rect">
                <a:avLst/>
              </a:prstGeom>
              <a:blipFill>
                <a:blip r:embed="rId2"/>
                <a:stretch>
                  <a:fillRect l="-100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75D16C3-CD2C-44D8-A53F-A158C4BFE703}"/>
              </a:ext>
            </a:extLst>
          </p:cNvPr>
          <p:cNvSpPr txBox="1"/>
          <p:nvPr/>
        </p:nvSpPr>
        <p:spPr>
          <a:xfrm>
            <a:off x="2676776" y="4085844"/>
            <a:ext cx="14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2003 geldt: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68CA1F-F448-4CAF-A90D-8CD2ACE74F59}"/>
              </a:ext>
            </a:extLst>
          </p:cNvPr>
          <p:cNvSpPr txBox="1"/>
          <p:nvPr/>
        </p:nvSpPr>
        <p:spPr>
          <a:xfrm>
            <a:off x="4146730" y="40858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3076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2AC9E8-7886-4FA3-93EE-8E333D1AEF5C}"/>
                  </a:ext>
                </a:extLst>
              </p:cNvPr>
              <p:cNvSpPr txBox="1"/>
              <p:nvPr/>
            </p:nvSpPr>
            <p:spPr>
              <a:xfrm>
                <a:off x="4603522" y="3934259"/>
                <a:ext cx="1091966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575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2AC9E8-7886-4FA3-93EE-8E333D1AE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22" y="3934259"/>
                <a:ext cx="1091966" cy="6165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ABCEE7-C646-4D56-897C-ED2729073689}"/>
                  </a:ext>
                </a:extLst>
              </p:cNvPr>
              <p:cNvSpPr txBox="1"/>
              <p:nvPr/>
            </p:nvSpPr>
            <p:spPr>
              <a:xfrm>
                <a:off x="5511949" y="4085844"/>
                <a:ext cx="9845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≈2645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ABCEE7-C646-4D56-897C-ED2729073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949" y="4085844"/>
                <a:ext cx="98456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56AB424-F660-467A-BD96-E15B70B71CCF}"/>
              </a:ext>
            </a:extLst>
          </p:cNvPr>
          <p:cNvSpPr txBox="1"/>
          <p:nvPr/>
        </p:nvSpPr>
        <p:spPr>
          <a:xfrm>
            <a:off x="2676776" y="4776046"/>
            <a:ext cx="7890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de CO₂-uitstoot met lineair interpoleren was ongeveer 2645 miljoen kg in 2003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4443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D4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734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de tabel staat informatie over de CO₂-uitstoot van auto’s en vrachtauto’s.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642134" y="1667585"/>
            <a:ext cx="7582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Bereken met lineair extrapoleren de CO₂-uitstoot van personenauto’s in 2018.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D82CA6-5FBF-49FF-AB35-B85DECAF0343}"/>
              </a:ext>
            </a:extLst>
          </p:cNvPr>
          <p:cNvSpPr txBox="1"/>
          <p:nvPr/>
        </p:nvSpPr>
        <p:spPr>
          <a:xfrm>
            <a:off x="2676776" y="2217486"/>
            <a:ext cx="4034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2009 was de uitstoot 19064 miljoen kg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31C726-433D-4E42-A411-0FE5E70563D3}"/>
              </a:ext>
            </a:extLst>
          </p:cNvPr>
          <p:cNvSpPr txBox="1"/>
          <p:nvPr/>
        </p:nvSpPr>
        <p:spPr>
          <a:xfrm>
            <a:off x="1642134" y="2213301"/>
            <a:ext cx="103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zie tabel: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B5EDCC-9BB6-4871-83B0-1070FAD7AD96}"/>
              </a:ext>
            </a:extLst>
          </p:cNvPr>
          <p:cNvSpPr txBox="1"/>
          <p:nvPr/>
        </p:nvSpPr>
        <p:spPr>
          <a:xfrm>
            <a:off x="2676776" y="2591003"/>
            <a:ext cx="4034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2012 was de uitstoot 19353 miljoen kg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463970-312A-4BB3-BD67-5E1B3F0D6380}"/>
                  </a:ext>
                </a:extLst>
              </p:cNvPr>
              <p:cNvSpPr txBox="1"/>
              <p:nvPr/>
            </p:nvSpPr>
            <p:spPr>
              <a:xfrm>
                <a:off x="2676776" y="3277020"/>
                <a:ext cx="5101525" cy="4893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dus een gemiddelde toename van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19353−19064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289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463970-312A-4BB3-BD67-5E1B3F0D6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776" y="3277020"/>
                <a:ext cx="5101525" cy="489365"/>
              </a:xfrm>
              <a:prstGeom prst="rect">
                <a:avLst/>
              </a:prstGeom>
              <a:blipFill>
                <a:blip r:embed="rId2"/>
                <a:stretch>
                  <a:fillRect l="-956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75D16C3-CD2C-44D8-A53F-A158C4BFE703}"/>
              </a:ext>
            </a:extLst>
          </p:cNvPr>
          <p:cNvSpPr txBox="1"/>
          <p:nvPr/>
        </p:nvSpPr>
        <p:spPr>
          <a:xfrm>
            <a:off x="2676776" y="4085844"/>
            <a:ext cx="14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2018 geldt: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68CA1F-F448-4CAF-A90D-8CD2ACE74F59}"/>
              </a:ext>
            </a:extLst>
          </p:cNvPr>
          <p:cNvSpPr txBox="1"/>
          <p:nvPr/>
        </p:nvSpPr>
        <p:spPr>
          <a:xfrm>
            <a:off x="4146730" y="408584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19353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2AC9E8-7886-4FA3-93EE-8E333D1AEF5C}"/>
                  </a:ext>
                </a:extLst>
              </p:cNvPr>
              <p:cNvSpPr txBox="1"/>
              <p:nvPr/>
            </p:nvSpPr>
            <p:spPr>
              <a:xfrm>
                <a:off x="4696832" y="3934259"/>
                <a:ext cx="109196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2AC9E8-7886-4FA3-93EE-8E333D1AE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832" y="3934259"/>
                <a:ext cx="1091966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ABCEE7-C646-4D56-897C-ED2729073689}"/>
                  </a:ext>
                </a:extLst>
              </p:cNvPr>
              <p:cNvSpPr txBox="1"/>
              <p:nvPr/>
            </p:nvSpPr>
            <p:spPr>
              <a:xfrm>
                <a:off x="5616684" y="4083070"/>
                <a:ext cx="11160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19931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ABCEE7-C646-4D56-897C-ED2729073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684" y="4083070"/>
                <a:ext cx="111601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56AB424-F660-467A-BD96-E15B70B71CCF}"/>
              </a:ext>
            </a:extLst>
          </p:cNvPr>
          <p:cNvSpPr txBox="1"/>
          <p:nvPr/>
        </p:nvSpPr>
        <p:spPr>
          <a:xfrm>
            <a:off x="2676776" y="4776046"/>
            <a:ext cx="7163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de CO₂-uitstoot met lineair extrapoleren was 19931 miljoen kg in 2003</a:t>
            </a:r>
          </a:p>
        </p:txBody>
      </p:sp>
    </p:spTree>
    <p:extLst>
      <p:ext uri="{BB962C8B-B14F-4D97-AF65-F5344CB8AC3E}">
        <p14:creationId xmlns:p14="http://schemas.microsoft.com/office/powerpoint/2010/main" val="4793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864</TotalTime>
  <Words>171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66</cp:revision>
  <dcterms:created xsi:type="dcterms:W3CDTF">2018-11-23T07:51:58Z</dcterms:created>
  <dcterms:modified xsi:type="dcterms:W3CDTF">2019-01-07T09:24:57Z</dcterms:modified>
</cp:coreProperties>
</file>