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07-Jan-19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444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D1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/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Als gevolg van het zogenaamde White Nose Syndrome neemt het aantal vleermuizen </a:t>
                </a:r>
                <a:r>
                  <a:rPr lang="en-US" i="1"/>
                  <a:t>N</a:t>
                </a:r>
                <a:r>
                  <a:rPr lang="en-US"/>
                  <a:t> van een kolonie</a:t>
                </a:r>
              </a:p>
              <a:p>
                <a:r>
                  <a:rPr lang="en-US"/>
                  <a:t>sterk af. Hierbij hoorde de formule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=1630∙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0,965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/>
                  <a:t>. Hierin is </a:t>
                </a:r>
                <a:r>
                  <a:rPr lang="en-US" i="1"/>
                  <a:t>t</a:t>
                </a:r>
                <a:r>
                  <a:rPr lang="en-US"/>
                  <a:t> de tijd in dagen met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/>
                  <a:t> op 1 oktober</a:t>
                </a:r>
              </a:p>
              <a:p>
                <a:r>
                  <a:rPr lang="en-US"/>
                  <a:t>om 0:00 uur.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blipFill>
                <a:blip r:embed="rId2"/>
                <a:stretch>
                  <a:fillRect l="-546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642134" y="1667585"/>
            <a:ext cx="7584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Schets de grafiek van </a:t>
            </a:r>
            <a:r>
              <a:rPr lang="en-US" i="1"/>
              <a:t>N</a:t>
            </a:r>
            <a:r>
              <a:rPr lang="en-US"/>
              <a:t>. Neem Xmin = 0, Xmax = 30, Ymin = 0 en Ymax = 1700</a:t>
            </a:r>
            <a:endParaRPr lang="en-US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3940E0-2192-4DF0-8E47-241934071085}"/>
              </a:ext>
            </a:extLst>
          </p:cNvPr>
          <p:cNvSpPr txBox="1"/>
          <p:nvPr/>
        </p:nvSpPr>
        <p:spPr>
          <a:xfrm>
            <a:off x="1754101" y="2175865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EBE595-0995-4927-98D9-3476713CC697}"/>
                  </a:ext>
                </a:extLst>
              </p:cNvPr>
              <p:cNvSpPr txBox="1"/>
              <p:nvPr/>
            </p:nvSpPr>
            <p:spPr>
              <a:xfrm>
                <a:off x="2648385" y="2157204"/>
                <a:ext cx="2124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=1630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EBE595-0995-4927-98D9-3476713CC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385" y="2157204"/>
                <a:ext cx="2124876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18FD8BD-EE42-464F-BC5D-185939E16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901" y="2791721"/>
            <a:ext cx="3657600" cy="274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A8BDCC-3EF2-4D12-9F90-BF2B4F949A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1501" y="2791721"/>
            <a:ext cx="3657600" cy="2743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4108EC-D4E0-4E45-BE4C-40657B5025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9623" y="2791721"/>
            <a:ext cx="3657600" cy="2743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49ECC2-A69A-4052-BED2-9FE98B8ABF2D}"/>
              </a:ext>
            </a:extLst>
          </p:cNvPr>
          <p:cNvSpPr txBox="1"/>
          <p:nvPr/>
        </p:nvSpPr>
        <p:spPr>
          <a:xfrm>
            <a:off x="8340703" y="324433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EE8CB3-2AAA-403F-B123-3BC1791528F4}"/>
              </a:ext>
            </a:extLst>
          </p:cNvPr>
          <p:cNvSpPr txBox="1"/>
          <p:nvPr/>
        </p:nvSpPr>
        <p:spPr>
          <a:xfrm>
            <a:off x="8339101" y="5165589"/>
            <a:ext cx="335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775FE4-10F4-4614-9A0D-4A8154E007A6}"/>
              </a:ext>
            </a:extLst>
          </p:cNvPr>
          <p:cNvSpPr txBox="1"/>
          <p:nvPr/>
        </p:nvSpPr>
        <p:spPr>
          <a:xfrm>
            <a:off x="11308701" y="516558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11" grpId="0"/>
      <p:bldP spid="15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444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D1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/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Als gevolg van het zogenaamde White Nose Syndrome neemt het aantal vleermuizen </a:t>
                </a:r>
                <a:r>
                  <a:rPr lang="en-US" i="1"/>
                  <a:t>N</a:t>
                </a:r>
                <a:r>
                  <a:rPr lang="en-US"/>
                  <a:t> van een kolonie</a:t>
                </a:r>
              </a:p>
              <a:p>
                <a:r>
                  <a:rPr lang="en-US"/>
                  <a:t>sterk af. Hierbij hoorde de formule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=1630∙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0,965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/>
                  <a:t>. Hierin is </a:t>
                </a:r>
                <a:r>
                  <a:rPr lang="en-US" i="1"/>
                  <a:t>t</a:t>
                </a:r>
                <a:r>
                  <a:rPr lang="en-US"/>
                  <a:t> de tijd in dagen met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/>
                  <a:t> op 1 oktober</a:t>
                </a:r>
              </a:p>
              <a:p>
                <a:r>
                  <a:rPr lang="en-US"/>
                  <a:t>om 0:00 uur.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blipFill>
                <a:blip r:embed="rId2"/>
                <a:stretch>
                  <a:fillRect l="-546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642134" y="1667585"/>
            <a:ext cx="6023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Bereken het aantal vleermuizen op 15 oktober om 12:00 uur.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51EC0-CA12-4DC5-99D8-AAAF510356E2}"/>
              </a:ext>
            </a:extLst>
          </p:cNvPr>
          <p:cNvSpPr txBox="1"/>
          <p:nvPr/>
        </p:nvSpPr>
        <p:spPr>
          <a:xfrm>
            <a:off x="1754101" y="2175865"/>
            <a:ext cx="294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 oktober om 0:00 uur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58416B-4732-4DF6-8315-1820B8218FA2}"/>
                  </a:ext>
                </a:extLst>
              </p:cNvPr>
              <p:cNvSpPr txBox="1"/>
              <p:nvPr/>
            </p:nvSpPr>
            <p:spPr>
              <a:xfrm>
                <a:off x="4653760" y="2175865"/>
                <a:ext cx="8924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58416B-4732-4DF6-8315-1820B8218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760" y="2175865"/>
                <a:ext cx="89242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7B99235-47B9-4320-B4D2-657556D4A3FB}"/>
              </a:ext>
            </a:extLst>
          </p:cNvPr>
          <p:cNvSpPr txBox="1"/>
          <p:nvPr/>
        </p:nvSpPr>
        <p:spPr>
          <a:xfrm>
            <a:off x="1754101" y="2558219"/>
            <a:ext cx="3065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 oktober om 12:00 uur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AE27E9-683F-4722-B218-B0E58973AA40}"/>
                  </a:ext>
                </a:extLst>
              </p:cNvPr>
              <p:cNvSpPr txBox="1"/>
              <p:nvPr/>
            </p:nvSpPr>
            <p:spPr>
              <a:xfrm>
                <a:off x="4719077" y="2406828"/>
                <a:ext cx="2232534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AE27E9-683F-4722-B218-B0E58973A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077" y="2406828"/>
                <a:ext cx="2232534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91F4964-11A5-4106-B043-9B55A5724153}"/>
                  </a:ext>
                </a:extLst>
              </p:cNvPr>
              <p:cNvSpPr txBox="1"/>
              <p:nvPr/>
            </p:nvSpPr>
            <p:spPr>
              <a:xfrm>
                <a:off x="1754101" y="3137040"/>
                <a:ext cx="1512017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=14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/>
                  <a:t> geeft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91F4964-11A5-4106-B043-9B55A5724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101" y="3137040"/>
                <a:ext cx="1512017" cy="483466"/>
              </a:xfrm>
              <a:prstGeom prst="rect">
                <a:avLst/>
              </a:prstGeom>
              <a:blipFill>
                <a:blip r:embed="rId5"/>
                <a:stretch>
                  <a:fillRect r="-3629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027383-F218-4F1A-B57E-A7A54003CA86}"/>
                  </a:ext>
                </a:extLst>
              </p:cNvPr>
              <p:cNvSpPr txBox="1"/>
              <p:nvPr/>
            </p:nvSpPr>
            <p:spPr>
              <a:xfrm>
                <a:off x="3228543" y="3194107"/>
                <a:ext cx="1094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≈972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027383-F218-4F1A-B57E-A7A54003C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543" y="3194107"/>
                <a:ext cx="109440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638447C2-0038-48F1-82B1-793AC89F25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2383" y="2911927"/>
            <a:ext cx="2438611" cy="18289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ABB70E-6F78-48D0-B134-39C943A8E4F6}"/>
              </a:ext>
            </a:extLst>
          </p:cNvPr>
          <p:cNvSpPr txBox="1"/>
          <p:nvPr/>
        </p:nvSpPr>
        <p:spPr>
          <a:xfrm>
            <a:off x="1754101" y="3829995"/>
            <a:ext cx="212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972 vleermuizen</a:t>
            </a:r>
          </a:p>
        </p:txBody>
      </p:sp>
    </p:spTree>
    <p:extLst>
      <p:ext uri="{BB962C8B-B14F-4D97-AF65-F5344CB8AC3E}">
        <p14:creationId xmlns:p14="http://schemas.microsoft.com/office/powerpoint/2010/main" val="5014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444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D1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/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Als gevolg van het zogenaamde White Nose Syndrome neemt het aantal vleermuizen </a:t>
                </a:r>
                <a:r>
                  <a:rPr lang="en-US" i="1"/>
                  <a:t>N</a:t>
                </a:r>
                <a:r>
                  <a:rPr lang="en-US"/>
                  <a:t> van een kolonie</a:t>
                </a:r>
              </a:p>
              <a:p>
                <a:r>
                  <a:rPr lang="en-US"/>
                  <a:t>sterk af. Hierbij hoorde de formule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=1630∙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0,965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/>
                  <a:t>. Hierin is </a:t>
                </a:r>
                <a:r>
                  <a:rPr lang="en-US" i="1"/>
                  <a:t>t</a:t>
                </a:r>
                <a:r>
                  <a:rPr lang="en-US"/>
                  <a:t> de tijd in dagen met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/>
                  <a:t> op 1 oktober</a:t>
                </a:r>
              </a:p>
              <a:p>
                <a:r>
                  <a:rPr lang="en-US"/>
                  <a:t>om 0:00 uur.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49BC2-4A20-4E51-99A6-D3A71CAAA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101" y="605307"/>
                <a:ext cx="10048200" cy="923330"/>
              </a:xfrm>
              <a:prstGeom prst="rect">
                <a:avLst/>
              </a:prstGeom>
              <a:blipFill>
                <a:blip r:embed="rId2"/>
                <a:stretch>
                  <a:fillRect l="-546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642134" y="1667585"/>
            <a:ext cx="802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Op welke dag neemt het aantal vleermuizen voor het eerst met minder dan 40 af?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8E061-FB8F-4709-823C-2D7413C2ED2C}"/>
              </a:ext>
            </a:extLst>
          </p:cNvPr>
          <p:cNvSpPr txBox="1"/>
          <p:nvPr/>
        </p:nvSpPr>
        <p:spPr>
          <a:xfrm>
            <a:off x="1754101" y="2175865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D72741-4F5E-455A-A21C-05D8FC16F00D}"/>
                  </a:ext>
                </a:extLst>
              </p:cNvPr>
              <p:cNvSpPr txBox="1"/>
              <p:nvPr/>
            </p:nvSpPr>
            <p:spPr>
              <a:xfrm>
                <a:off x="2575249" y="2175865"/>
                <a:ext cx="25433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D72741-4F5E-455A-A21C-05D8FC16F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249" y="2175865"/>
                <a:ext cx="2543325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0C09D56-4874-4699-BA6E-247DAEFDA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100" y="2684145"/>
            <a:ext cx="3657600" cy="2743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208ED9-675A-40F1-959F-353E13286D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0300" y="2684145"/>
            <a:ext cx="3657600" cy="2743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EC637D8-FF56-4AD4-B3D7-0EF392DC95AD}"/>
              </a:ext>
            </a:extLst>
          </p:cNvPr>
          <p:cNvSpPr txBox="1"/>
          <p:nvPr/>
        </p:nvSpPr>
        <p:spPr>
          <a:xfrm>
            <a:off x="1754100" y="5935625"/>
            <a:ext cx="865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zie tabel: op 11 oktober neemt het aantal vleermuizen voor het eerst met minder dan 40 af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0B3DF-7FE8-4AE2-BD91-3690A726791E}"/>
              </a:ext>
            </a:extLst>
          </p:cNvPr>
          <p:cNvSpPr txBox="1"/>
          <p:nvPr/>
        </p:nvSpPr>
        <p:spPr>
          <a:xfrm>
            <a:off x="1754100" y="5427345"/>
            <a:ext cx="370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neem relevante deel uit de tabel over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CAA0D2-1E7A-4D89-8008-BFAE8AE0D110}"/>
              </a:ext>
            </a:extLst>
          </p:cNvPr>
          <p:cNvSpPr/>
          <p:nvPr/>
        </p:nvSpPr>
        <p:spPr>
          <a:xfrm>
            <a:off x="6730475" y="3825551"/>
            <a:ext cx="2245574" cy="4758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8993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  <p:bldP spid="15" grpId="0"/>
      <p:bldP spid="18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875</TotalTime>
  <Words>278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 Presentation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66</cp:revision>
  <dcterms:created xsi:type="dcterms:W3CDTF">2018-11-23T07:51:58Z</dcterms:created>
  <dcterms:modified xsi:type="dcterms:W3CDTF">2019-01-07T09:33:07Z</dcterms:modified>
</cp:coreProperties>
</file>