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6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C461-E77C-4725-93DC-F187684BB27A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3E6-CE68-4BD4-82CB-4F9EEE5F0F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487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C461-E77C-4725-93DC-F187684BB27A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3E6-CE68-4BD4-82CB-4F9EEE5F0F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6319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C461-E77C-4725-93DC-F187684BB27A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3E6-CE68-4BD4-82CB-4F9EEE5F0F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360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C461-E77C-4725-93DC-F187684BB27A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3E6-CE68-4BD4-82CB-4F9EEE5F0F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951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C461-E77C-4725-93DC-F187684BB27A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3E6-CE68-4BD4-82CB-4F9EEE5F0F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480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C461-E77C-4725-93DC-F187684BB27A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3E6-CE68-4BD4-82CB-4F9EEE5F0F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2092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C461-E77C-4725-93DC-F187684BB27A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3E6-CE68-4BD4-82CB-4F9EEE5F0F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7967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C461-E77C-4725-93DC-F187684BB27A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3E6-CE68-4BD4-82CB-4F9EEE5F0F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6163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C461-E77C-4725-93DC-F187684BB27A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3E6-CE68-4BD4-82CB-4F9EEE5F0F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5325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C461-E77C-4725-93DC-F187684BB27A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3E6-CE68-4BD4-82CB-4F9EEE5F0F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0912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C461-E77C-4725-93DC-F187684BB27A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3E6-CE68-4BD4-82CB-4F9EEE5F0F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5463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4C461-E77C-4725-93DC-F187684BB27A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F13E6-CE68-4BD4-82CB-4F9EEE5F0F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88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71311253-A941-491D-AC09-12A6E0A596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949" y="234184"/>
            <a:ext cx="7454646" cy="6323076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F8850145-ABE3-4918-85A0-C163F8C5109B}"/>
              </a:ext>
            </a:extLst>
          </p:cNvPr>
          <p:cNvSpPr/>
          <p:nvPr/>
        </p:nvSpPr>
        <p:spPr>
          <a:xfrm>
            <a:off x="6289040" y="995680"/>
            <a:ext cx="2184400" cy="264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D6D1DF6-CB3F-4C3D-B48E-4C00563CB98B}"/>
              </a:ext>
            </a:extLst>
          </p:cNvPr>
          <p:cNvSpPr/>
          <p:nvPr/>
        </p:nvSpPr>
        <p:spPr>
          <a:xfrm>
            <a:off x="6126480" y="1371600"/>
            <a:ext cx="2529840" cy="528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2CF70E3C-984C-47A1-BA5F-7974333F35EC}"/>
              </a:ext>
            </a:extLst>
          </p:cNvPr>
          <p:cNvSpPr/>
          <p:nvPr/>
        </p:nvSpPr>
        <p:spPr>
          <a:xfrm>
            <a:off x="6174473" y="2011680"/>
            <a:ext cx="2529840" cy="528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3EB16DC4-2038-4924-8D59-2A158654671F}"/>
              </a:ext>
            </a:extLst>
          </p:cNvPr>
          <p:cNvSpPr/>
          <p:nvPr/>
        </p:nvSpPr>
        <p:spPr>
          <a:xfrm>
            <a:off x="6174473" y="2651760"/>
            <a:ext cx="2529840" cy="873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3EE9EA9B-799B-444D-A59B-6943A1C014B1}"/>
              </a:ext>
            </a:extLst>
          </p:cNvPr>
          <p:cNvSpPr/>
          <p:nvPr/>
        </p:nvSpPr>
        <p:spPr>
          <a:xfrm>
            <a:off x="6174473" y="3616960"/>
            <a:ext cx="2529840" cy="528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921C8BE1-6A18-4A79-B7F3-847D6CAD8D42}"/>
              </a:ext>
            </a:extLst>
          </p:cNvPr>
          <p:cNvSpPr/>
          <p:nvPr/>
        </p:nvSpPr>
        <p:spPr>
          <a:xfrm>
            <a:off x="6299200" y="4236720"/>
            <a:ext cx="2184400" cy="264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1FA27659-3DA0-4991-A6C4-E63F43518EB7}"/>
              </a:ext>
            </a:extLst>
          </p:cNvPr>
          <p:cNvSpPr/>
          <p:nvPr/>
        </p:nvSpPr>
        <p:spPr>
          <a:xfrm>
            <a:off x="6174473" y="4634990"/>
            <a:ext cx="2529840" cy="10241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DED31A08-4585-487E-A6DC-957DCA502768}"/>
              </a:ext>
            </a:extLst>
          </p:cNvPr>
          <p:cNvSpPr/>
          <p:nvPr/>
        </p:nvSpPr>
        <p:spPr>
          <a:xfrm>
            <a:off x="6174473" y="5793230"/>
            <a:ext cx="2529840" cy="5161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99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6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</cp:revision>
  <dcterms:created xsi:type="dcterms:W3CDTF">2017-11-13T15:07:27Z</dcterms:created>
  <dcterms:modified xsi:type="dcterms:W3CDTF">2017-11-13T15:14:15Z</dcterms:modified>
</cp:coreProperties>
</file>