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61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9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33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49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34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083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07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32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60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34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22DDE-32C3-414C-830D-29DB0D5F1ADD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5D9C-1360-4931-AAC8-FD1CBFA151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90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20.jp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9.jp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1.jp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2.jp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jpg"/><Relationship Id="rId2" Type="http://schemas.openxmlformats.org/officeDocument/2006/relationships/image" Target="../media/image41.jp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1.jp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1.png"/><Relationship Id="rId3" Type="http://schemas.openxmlformats.org/officeDocument/2006/relationships/image" Target="../media/image1.jpg"/><Relationship Id="rId7" Type="http://schemas.openxmlformats.org/officeDocument/2006/relationships/image" Target="../media/image66.png"/><Relationship Id="rId12" Type="http://schemas.openxmlformats.org/officeDocument/2006/relationships/image" Target="../media/image70.png"/><Relationship Id="rId2" Type="http://schemas.openxmlformats.org/officeDocument/2006/relationships/image" Target="../media/image63.jp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69.png"/><Relationship Id="rId5" Type="http://schemas.openxmlformats.org/officeDocument/2006/relationships/image" Target="../media/image6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58.png"/><Relationship Id="rId9" Type="http://schemas.openxmlformats.org/officeDocument/2006/relationships/image" Target="../media/image68.png"/><Relationship Id="rId14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99245" y="57954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9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28" y="579547"/>
            <a:ext cx="5883707" cy="108813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37" y="1842632"/>
            <a:ext cx="5533949" cy="5518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37" y="3422830"/>
            <a:ext cx="4896612" cy="559613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D8C6DD0-BBBA-4DC2-A686-61C815101CE1}"/>
              </a:ext>
            </a:extLst>
          </p:cNvPr>
          <p:cNvSpPr txBox="1"/>
          <p:nvPr/>
        </p:nvSpPr>
        <p:spPr>
          <a:xfrm>
            <a:off x="923155" y="246286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09C7E35-C02C-4B75-9261-E65CB32BE2AD}"/>
                  </a:ext>
                </a:extLst>
              </p:cNvPr>
              <p:cNvSpPr txBox="1"/>
              <p:nvPr/>
            </p:nvSpPr>
            <p:spPr>
              <a:xfrm>
                <a:off x="1938704" y="2509032"/>
                <a:ext cx="19189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09C7E35-C02C-4B75-9261-E65CB32BE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704" y="2509032"/>
                <a:ext cx="1918922" cy="276999"/>
              </a:xfrm>
              <a:prstGeom prst="rect">
                <a:avLst/>
              </a:prstGeom>
              <a:blipFill>
                <a:blip r:embed="rId5"/>
                <a:stretch>
                  <a:fillRect l="-2222" r="-317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9415604-A9B5-4A8A-9522-60D40F59C9FB}"/>
                  </a:ext>
                </a:extLst>
              </p:cNvPr>
              <p:cNvSpPr txBox="1"/>
              <p:nvPr/>
            </p:nvSpPr>
            <p:spPr>
              <a:xfrm>
                <a:off x="1938704" y="2878365"/>
                <a:ext cx="1796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9415604-A9B5-4A8A-9522-60D40F59C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704" y="2878365"/>
                <a:ext cx="1796004" cy="276999"/>
              </a:xfrm>
              <a:prstGeom prst="rect">
                <a:avLst/>
              </a:prstGeom>
              <a:blipFill>
                <a:blip r:embed="rId6"/>
                <a:stretch>
                  <a:fillRect l="-2373" r="-339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9E7D48F6-23BF-41A3-86C5-D0631686A8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45" y="579547"/>
            <a:ext cx="3086100" cy="232410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17787FC2-38C1-43F0-8E0B-BF9D004549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45" y="592883"/>
            <a:ext cx="3086100" cy="2324100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B5E95131-56DE-4EC2-A45B-DFCF680E409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45" y="59412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D03A791-3D3A-45CB-94D0-4CAE691D6D50}"/>
                  </a:ext>
                </a:extLst>
              </p:cNvPr>
              <p:cNvSpPr txBox="1"/>
              <p:nvPr/>
            </p:nvSpPr>
            <p:spPr>
              <a:xfrm>
                <a:off x="10890114" y="2624424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D03A791-3D3A-45CB-94D0-4CAE691D6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0114" y="2624424"/>
                <a:ext cx="149913" cy="276999"/>
              </a:xfrm>
              <a:prstGeom prst="rect">
                <a:avLst/>
              </a:prstGeom>
              <a:blipFill>
                <a:blip r:embed="rId10"/>
                <a:stretch>
                  <a:fillRect l="-32000" r="-28000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1389D88-91EF-4309-8942-D631FBEF6DB4}"/>
                  </a:ext>
                </a:extLst>
              </p:cNvPr>
              <p:cNvSpPr txBox="1"/>
              <p:nvPr/>
            </p:nvSpPr>
            <p:spPr>
              <a:xfrm>
                <a:off x="8182745" y="948879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1389D88-91EF-4309-8942-D631FBEF6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745" y="948879"/>
                <a:ext cx="226857" cy="276999"/>
              </a:xfrm>
              <a:prstGeom prst="rect">
                <a:avLst/>
              </a:prstGeom>
              <a:blipFill>
                <a:blip r:embed="rId11"/>
                <a:stretch>
                  <a:fillRect l="-23684" r="-210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714C48A-3F54-4A36-8868-C9BBDE6A9D70}"/>
                  </a:ext>
                </a:extLst>
              </p:cNvPr>
              <p:cNvSpPr txBox="1"/>
              <p:nvPr/>
            </p:nvSpPr>
            <p:spPr>
              <a:xfrm>
                <a:off x="8198646" y="2587984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714C48A-3F54-4A36-8868-C9BBDE6A9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646" y="2587984"/>
                <a:ext cx="214033" cy="276999"/>
              </a:xfrm>
              <a:prstGeom prst="rect">
                <a:avLst/>
              </a:prstGeom>
              <a:blipFill>
                <a:blip r:embed="rId12"/>
                <a:stretch>
                  <a:fillRect l="-28571" r="-2285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105A707-540B-4676-B9FC-580829CB3D4E}"/>
                  </a:ext>
                </a:extLst>
              </p:cNvPr>
              <p:cNvSpPr txBox="1"/>
              <p:nvPr/>
            </p:nvSpPr>
            <p:spPr>
              <a:xfrm>
                <a:off x="10380412" y="2179028"/>
                <a:ext cx="2530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105A707-540B-4676-B9FC-580829CB3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0412" y="2179028"/>
                <a:ext cx="253018" cy="215444"/>
              </a:xfrm>
              <a:prstGeom prst="rect">
                <a:avLst/>
              </a:prstGeom>
              <a:blipFill>
                <a:blip r:embed="rId13"/>
                <a:stretch>
                  <a:fillRect l="-17073" r="-4878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EE6BC8A-E22A-40A3-996E-74063EB20720}"/>
                  </a:ext>
                </a:extLst>
              </p:cNvPr>
              <p:cNvSpPr txBox="1"/>
              <p:nvPr/>
            </p:nvSpPr>
            <p:spPr>
              <a:xfrm>
                <a:off x="10258200" y="1123615"/>
                <a:ext cx="248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EE6BC8A-E22A-40A3-996E-74063EB20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8200" y="1123615"/>
                <a:ext cx="248721" cy="215444"/>
              </a:xfrm>
              <a:prstGeom prst="rect">
                <a:avLst/>
              </a:prstGeom>
              <a:blipFill>
                <a:blip r:embed="rId14"/>
                <a:stretch>
                  <a:fillRect l="-17073" r="-2439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AFE52892-3D5B-4670-B37C-F766C07B215F}"/>
              </a:ext>
            </a:extLst>
          </p:cNvPr>
          <p:cNvCxnSpPr/>
          <p:nvPr/>
        </p:nvCxnSpPr>
        <p:spPr>
          <a:xfrm>
            <a:off x="963037" y="2089368"/>
            <a:ext cx="59338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17E14C6C-EAC7-4F77-BB26-B37D21A9318C}"/>
              </a:ext>
            </a:extLst>
          </p:cNvPr>
          <p:cNvSpPr txBox="1"/>
          <p:nvPr/>
        </p:nvSpPr>
        <p:spPr>
          <a:xfrm>
            <a:off x="923155" y="4065243"/>
            <a:ext cx="54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A46C0469-A353-474D-BAE3-577F1D872A94}"/>
              </a:ext>
            </a:extLst>
          </p:cNvPr>
          <p:cNvSpPr txBox="1"/>
          <p:nvPr/>
        </p:nvSpPr>
        <p:spPr>
          <a:xfrm>
            <a:off x="1456779" y="4065243"/>
            <a:ext cx="1015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intersect</a:t>
            </a:r>
            <a:endParaRPr lang="nl-NL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9F39EA8-9C52-4B4F-8710-5B79917C4AE9}"/>
              </a:ext>
            </a:extLst>
          </p:cNvPr>
          <p:cNvSpPr txBox="1"/>
          <p:nvPr/>
        </p:nvSpPr>
        <p:spPr>
          <a:xfrm>
            <a:off x="2456140" y="406524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1DEB9C23-E2C3-4279-ACBA-ACA579ADCAC6}"/>
                  </a:ext>
                </a:extLst>
              </p:cNvPr>
              <p:cNvSpPr txBox="1"/>
              <p:nvPr/>
            </p:nvSpPr>
            <p:spPr>
              <a:xfrm>
                <a:off x="3164840" y="4111409"/>
                <a:ext cx="1385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=4,2898…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1DEB9C23-E2C3-4279-ACBA-ACA579ADC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840" y="4111409"/>
                <a:ext cx="1385572" cy="276999"/>
              </a:xfrm>
              <a:prstGeom prst="rect">
                <a:avLst/>
              </a:prstGeom>
              <a:blipFill>
                <a:blip r:embed="rId15"/>
                <a:stretch>
                  <a:fillRect l="-22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9BCEE48D-FAF4-4869-9765-5EAACF07DF1A}"/>
              </a:ext>
            </a:extLst>
          </p:cNvPr>
          <p:cNvSpPr txBox="1"/>
          <p:nvPr/>
        </p:nvSpPr>
        <p:spPr>
          <a:xfrm>
            <a:off x="4591109" y="406894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E5B993E-DD80-4FA5-8242-BDA226277744}"/>
                  </a:ext>
                </a:extLst>
              </p:cNvPr>
              <p:cNvSpPr txBox="1"/>
              <p:nvPr/>
            </p:nvSpPr>
            <p:spPr>
              <a:xfrm>
                <a:off x="5053716" y="4104430"/>
                <a:ext cx="1517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=9629,84…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E5B993E-DD80-4FA5-8242-BDA226277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716" y="4104430"/>
                <a:ext cx="1517210" cy="276999"/>
              </a:xfrm>
              <a:prstGeom prst="rect">
                <a:avLst/>
              </a:prstGeom>
              <a:blipFill>
                <a:blip r:embed="rId16"/>
                <a:stretch>
                  <a:fillRect l="-3614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hoek 27">
            <a:extLst>
              <a:ext uri="{FF2B5EF4-FFF2-40B4-BE49-F238E27FC236}">
                <a16:creationId xmlns:a16="http://schemas.microsoft.com/office/drawing/2014/main" id="{CBB2CA66-01B1-4BC1-A217-2E25BDAA4795}"/>
              </a:ext>
            </a:extLst>
          </p:cNvPr>
          <p:cNvSpPr/>
          <p:nvPr/>
        </p:nvSpPr>
        <p:spPr>
          <a:xfrm>
            <a:off x="3599235" y="1404357"/>
            <a:ext cx="2227634" cy="23610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4C2A4FB-559B-489E-840E-518968AAEA2D}"/>
                  </a:ext>
                </a:extLst>
              </p:cNvPr>
              <p:cNvSpPr txBox="1"/>
              <p:nvPr/>
            </p:nvSpPr>
            <p:spPr>
              <a:xfrm>
                <a:off x="3164841" y="4517135"/>
                <a:ext cx="752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≈4,3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4C2A4FB-559B-489E-840E-518968AAE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841" y="4517135"/>
                <a:ext cx="752642" cy="276999"/>
              </a:xfrm>
              <a:prstGeom prst="rect">
                <a:avLst/>
              </a:prstGeom>
              <a:blipFill>
                <a:blip r:embed="rId17"/>
                <a:stretch>
                  <a:fillRect l="-5645" r="-725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84B968A1-C001-4FB5-978D-08374A9C8D62}"/>
              </a:ext>
            </a:extLst>
          </p:cNvPr>
          <p:cNvSpPr txBox="1"/>
          <p:nvPr/>
        </p:nvSpPr>
        <p:spPr>
          <a:xfrm>
            <a:off x="975664" y="5087566"/>
            <a:ext cx="236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(ergens) in het jaar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FBCC056-207C-48A4-A983-B3751B2E0D60}"/>
                  </a:ext>
                </a:extLst>
              </p:cNvPr>
              <p:cNvSpPr txBox="1"/>
              <p:nvPr/>
            </p:nvSpPr>
            <p:spPr>
              <a:xfrm>
                <a:off x="3337161" y="5136480"/>
                <a:ext cx="6043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𝟐𝟎𝟏𝟕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FBCC056-207C-48A4-A983-B3751B2E0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7161" y="5136480"/>
                <a:ext cx="604333" cy="276999"/>
              </a:xfrm>
              <a:prstGeom prst="rect">
                <a:avLst/>
              </a:prstGeom>
              <a:blipFill>
                <a:blip r:embed="rId18"/>
                <a:stretch>
                  <a:fillRect l="-8000" r="-9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Afbeelding 32">
            <a:extLst>
              <a:ext uri="{FF2B5EF4-FFF2-40B4-BE49-F238E27FC236}">
                <a16:creationId xmlns:a16="http://schemas.microsoft.com/office/drawing/2014/main" id="{8CFB0A22-EF9A-4CDB-AB0A-728FECDB13B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918" y="3493584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0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2" y="1731384"/>
            <a:ext cx="4500220" cy="5596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91" y="3401675"/>
            <a:ext cx="5953658" cy="29535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1B3D271-E657-4009-9A7A-124B04CFE1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2" y="345181"/>
            <a:ext cx="5883707" cy="1088136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413C61C0-AAB9-4656-88B1-3BED874C5A81}"/>
              </a:ext>
            </a:extLst>
          </p:cNvPr>
          <p:cNvSpPr/>
          <p:nvPr/>
        </p:nvSpPr>
        <p:spPr>
          <a:xfrm>
            <a:off x="2707394" y="1163809"/>
            <a:ext cx="2227634" cy="23610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713D573-D327-4981-8A41-16FED5F61001}"/>
              </a:ext>
            </a:extLst>
          </p:cNvPr>
          <p:cNvSpPr/>
          <p:nvPr/>
        </p:nvSpPr>
        <p:spPr>
          <a:xfrm>
            <a:off x="1082500" y="2011190"/>
            <a:ext cx="1521505" cy="23610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D51DF986-7178-4FC2-A5D4-D149E017A0A9}"/>
              </a:ext>
            </a:extLst>
          </p:cNvPr>
          <p:cNvCxnSpPr>
            <a:cxnSpLocks/>
          </p:cNvCxnSpPr>
          <p:nvPr/>
        </p:nvCxnSpPr>
        <p:spPr>
          <a:xfrm>
            <a:off x="2745095" y="2232842"/>
            <a:ext cx="3930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3A91FFD-F613-41A5-8951-5792AD16784B}"/>
                  </a:ext>
                </a:extLst>
              </p:cNvPr>
              <p:cNvSpPr txBox="1"/>
              <p:nvPr/>
            </p:nvSpPr>
            <p:spPr>
              <a:xfrm>
                <a:off x="3265149" y="2057357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3A91FFD-F613-41A5-8951-5792AD167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149" y="2057357"/>
                <a:ext cx="707758" cy="276999"/>
              </a:xfrm>
              <a:prstGeom prst="rect">
                <a:avLst/>
              </a:prstGeom>
              <a:blipFill>
                <a:blip r:embed="rId5"/>
                <a:stretch>
                  <a:fillRect l="-6897" r="-68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hoek 11">
            <a:extLst>
              <a:ext uri="{FF2B5EF4-FFF2-40B4-BE49-F238E27FC236}">
                <a16:creationId xmlns:a16="http://schemas.microsoft.com/office/drawing/2014/main" id="{5DE3C68D-FD0A-4B4A-ABD3-90CF32C80FE8}"/>
              </a:ext>
            </a:extLst>
          </p:cNvPr>
          <p:cNvSpPr/>
          <p:nvPr/>
        </p:nvSpPr>
        <p:spPr>
          <a:xfrm>
            <a:off x="3638484" y="2067085"/>
            <a:ext cx="35387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144132-C0C9-4F95-A397-FC296DB9384C}"/>
                  </a:ext>
                </a:extLst>
              </p:cNvPr>
              <p:cNvSpPr txBox="1"/>
              <p:nvPr/>
            </p:nvSpPr>
            <p:spPr>
              <a:xfrm>
                <a:off x="1009534" y="2489939"/>
                <a:ext cx="1124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144132-C0C9-4F95-A397-FC296DB93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534" y="2489939"/>
                <a:ext cx="1124860" cy="369332"/>
              </a:xfrm>
              <a:prstGeom prst="rect">
                <a:avLst/>
              </a:prstGeom>
              <a:blipFill>
                <a:blip r:embed="rId6"/>
                <a:stretch>
                  <a:fillRect l="-489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8BFCA89-CB29-4626-BB7E-6AFF3BE6DE2B}"/>
                  </a:ext>
                </a:extLst>
              </p:cNvPr>
              <p:cNvSpPr txBox="1"/>
              <p:nvPr/>
            </p:nvSpPr>
            <p:spPr>
              <a:xfrm>
                <a:off x="2134394" y="2527103"/>
                <a:ext cx="8497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8BFCA89-CB29-4626-BB7E-6AFF3BE6D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394" y="2527103"/>
                <a:ext cx="849784" cy="276999"/>
              </a:xfrm>
              <a:prstGeom prst="rect">
                <a:avLst/>
              </a:prstGeom>
              <a:blipFill>
                <a:blip r:embed="rId7"/>
                <a:stretch>
                  <a:fillRect l="-4286" r="-1429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7A2BBFF-0155-450C-BACA-785AFA4B72B6}"/>
                  </a:ext>
                </a:extLst>
              </p:cNvPr>
              <p:cNvSpPr txBox="1"/>
              <p:nvPr/>
            </p:nvSpPr>
            <p:spPr>
              <a:xfrm>
                <a:off x="2984178" y="253523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7185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7A2BBFF-0155-450C-BACA-785AFA4B7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178" y="2535231"/>
                <a:ext cx="565861" cy="276999"/>
              </a:xfrm>
              <a:prstGeom prst="rect">
                <a:avLst/>
              </a:prstGeom>
              <a:blipFill>
                <a:blip r:embed="rId8"/>
                <a:stretch>
                  <a:fillRect l="-9783" r="-1195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E963FF1-29F0-4AAF-9ECD-0261FD5AAEF7}"/>
                  </a:ext>
                </a:extLst>
              </p:cNvPr>
              <p:cNvSpPr txBox="1"/>
              <p:nvPr/>
            </p:nvSpPr>
            <p:spPr>
              <a:xfrm>
                <a:off x="2397785" y="2894742"/>
                <a:ext cx="553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E963FF1-29F0-4AAF-9ECD-0261FD5AA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785" y="2894742"/>
                <a:ext cx="553549" cy="276999"/>
              </a:xfrm>
              <a:prstGeom prst="rect">
                <a:avLst/>
              </a:prstGeom>
              <a:blipFill>
                <a:blip r:embed="rId9"/>
                <a:stretch>
                  <a:fillRect l="-8791" r="-439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0A234DA-F365-4D2A-B383-69AB5BA62F49}"/>
                  </a:ext>
                </a:extLst>
              </p:cNvPr>
              <p:cNvSpPr txBox="1"/>
              <p:nvPr/>
            </p:nvSpPr>
            <p:spPr>
              <a:xfrm>
                <a:off x="2951334" y="2894742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13431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0A234DA-F365-4D2A-B383-69AB5BA62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334" y="2894742"/>
                <a:ext cx="694101" cy="276999"/>
              </a:xfrm>
              <a:prstGeom prst="rect">
                <a:avLst/>
              </a:prstGeom>
              <a:blipFill>
                <a:blip r:embed="rId10"/>
                <a:stretch>
                  <a:fillRect l="-7018" r="-877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72EC858-5BC3-49F7-9B39-1CDA5F4DE374}"/>
                  </a:ext>
                </a:extLst>
              </p:cNvPr>
              <p:cNvSpPr txBox="1"/>
              <p:nvPr/>
            </p:nvSpPr>
            <p:spPr>
              <a:xfrm rot="10800000">
                <a:off x="3572254" y="2515362"/>
                <a:ext cx="311945" cy="68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72EC858-5BC3-49F7-9B39-1CDA5F4DE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72254" y="2515362"/>
                <a:ext cx="311945" cy="6878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C143EB-E5CA-4104-AA09-C4BE87AC3C97}"/>
                  </a:ext>
                </a:extLst>
              </p:cNvPr>
              <p:cNvSpPr txBox="1"/>
              <p:nvPr/>
            </p:nvSpPr>
            <p:spPr>
              <a:xfrm>
                <a:off x="3972907" y="2608682"/>
                <a:ext cx="1513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verschil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𝟔𝟐𝟒𝟔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C143EB-E5CA-4104-AA09-C4BE87AC3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907" y="2608682"/>
                <a:ext cx="1513428" cy="369332"/>
              </a:xfrm>
              <a:prstGeom prst="rect">
                <a:avLst/>
              </a:prstGeom>
              <a:blipFill>
                <a:blip r:embed="rId12"/>
                <a:stretch>
                  <a:fillRect l="-3629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extLst>
              <a:ext uri="{FF2B5EF4-FFF2-40B4-BE49-F238E27FC236}">
                <a16:creationId xmlns:a16="http://schemas.microsoft.com/office/drawing/2014/main" id="{246ADC81-CA2B-498B-B3C2-F26E51B279A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806" y="345181"/>
            <a:ext cx="3086100" cy="23241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C0E4221B-FACA-406F-845A-063208F1E27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806" y="336954"/>
            <a:ext cx="3086100" cy="2324100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9A35C1FA-BE4B-4F9F-99A9-37E9A9FE8A35}"/>
              </a:ext>
            </a:extLst>
          </p:cNvPr>
          <p:cNvSpPr txBox="1"/>
          <p:nvPr/>
        </p:nvSpPr>
        <p:spPr>
          <a:xfrm>
            <a:off x="5344602" y="2608682"/>
            <a:ext cx="106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inwoners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F81F789-171D-47FD-9A42-943BD624E8B4}"/>
                  </a:ext>
                </a:extLst>
              </p:cNvPr>
              <p:cNvSpPr txBox="1"/>
              <p:nvPr/>
            </p:nvSpPr>
            <p:spPr>
              <a:xfrm>
                <a:off x="1082500" y="3876380"/>
                <a:ext cx="3121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2020 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loopt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5F81F789-171D-47FD-9A42-943BD624E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500" y="3876380"/>
                <a:ext cx="3121945" cy="276999"/>
              </a:xfrm>
              <a:prstGeom prst="rect">
                <a:avLst/>
              </a:prstGeom>
              <a:blipFill>
                <a:blip r:embed="rId15"/>
                <a:stretch>
                  <a:fillRect t="-2222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9C1F7749-E887-4517-B5FF-0EAAECF8E742}"/>
                  </a:ext>
                </a:extLst>
              </p:cNvPr>
              <p:cNvSpPr txBox="1"/>
              <p:nvPr/>
            </p:nvSpPr>
            <p:spPr>
              <a:xfrm>
                <a:off x="1263734" y="4251284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9C1F7749-E887-4517-B5FF-0EAAECF8E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734" y="4251284"/>
                <a:ext cx="579518" cy="276999"/>
              </a:xfrm>
              <a:prstGeom prst="rect">
                <a:avLst/>
              </a:prstGeom>
              <a:blipFill>
                <a:blip r:embed="rId16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0046BC57-AB1B-452E-9618-D7BE773A1EFD}"/>
              </a:ext>
            </a:extLst>
          </p:cNvPr>
          <p:cNvCxnSpPr/>
          <p:nvPr/>
        </p:nvCxnSpPr>
        <p:spPr>
          <a:xfrm>
            <a:off x="1935804" y="4389783"/>
            <a:ext cx="461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E478C61-38D0-456C-8E5C-83F3CA5A8660}"/>
                  </a:ext>
                </a:extLst>
              </p:cNvPr>
              <p:cNvSpPr txBox="1"/>
              <p:nvPr/>
            </p:nvSpPr>
            <p:spPr>
              <a:xfrm>
                <a:off x="2490337" y="4255479"/>
                <a:ext cx="5613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E478C61-38D0-456C-8E5C-83F3CA5A8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337" y="4255479"/>
                <a:ext cx="561308" cy="276999"/>
              </a:xfrm>
              <a:prstGeom prst="rect">
                <a:avLst/>
              </a:prstGeom>
              <a:blipFill>
                <a:blip r:embed="rId17"/>
                <a:stretch>
                  <a:fillRect l="-9783" r="-543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3EA3455-7118-4237-90D8-1E88367E89B1}"/>
                  </a:ext>
                </a:extLst>
              </p:cNvPr>
              <p:cNvSpPr txBox="1"/>
              <p:nvPr/>
            </p:nvSpPr>
            <p:spPr>
              <a:xfrm>
                <a:off x="1282205" y="461100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53EA3455-7118-4237-90D8-1E88367E8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205" y="4611009"/>
                <a:ext cx="579518" cy="276999"/>
              </a:xfrm>
              <a:prstGeom prst="rect">
                <a:avLst/>
              </a:prstGeom>
              <a:blipFill>
                <a:blip r:embed="rId18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7542999B-2543-40FB-8F5C-355C143EC102}"/>
              </a:ext>
            </a:extLst>
          </p:cNvPr>
          <p:cNvCxnSpPr/>
          <p:nvPr/>
        </p:nvCxnSpPr>
        <p:spPr>
          <a:xfrm>
            <a:off x="1954275" y="4749508"/>
            <a:ext cx="461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858883C-D95E-4E0C-9A22-D3FC27027645}"/>
                  </a:ext>
                </a:extLst>
              </p:cNvPr>
              <p:cNvSpPr txBox="1"/>
              <p:nvPr/>
            </p:nvSpPr>
            <p:spPr>
              <a:xfrm>
                <a:off x="2508808" y="4615204"/>
                <a:ext cx="5613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858883C-D95E-4E0C-9A22-D3FC27027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808" y="4615204"/>
                <a:ext cx="561308" cy="276999"/>
              </a:xfrm>
              <a:prstGeom prst="rect">
                <a:avLst/>
              </a:prstGeom>
              <a:blipFill>
                <a:blip r:embed="rId19"/>
                <a:stretch>
                  <a:fillRect l="-9783" r="-543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FE46DF1-A684-47B5-AAEB-8F2565C0588C}"/>
                  </a:ext>
                </a:extLst>
              </p:cNvPr>
              <p:cNvSpPr txBox="1"/>
              <p:nvPr/>
            </p:nvSpPr>
            <p:spPr>
              <a:xfrm>
                <a:off x="3079108" y="425547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8380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FE46DF1-A684-47B5-AAEB-8F2565C05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08" y="4255479"/>
                <a:ext cx="565861" cy="276999"/>
              </a:xfrm>
              <a:prstGeom prst="rect">
                <a:avLst/>
              </a:prstGeom>
              <a:blipFill>
                <a:blip r:embed="rId20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E950874-391F-4AC6-A932-788097EB1D5C}"/>
                  </a:ext>
                </a:extLst>
              </p:cNvPr>
              <p:cNvSpPr txBox="1"/>
              <p:nvPr/>
            </p:nvSpPr>
            <p:spPr>
              <a:xfrm>
                <a:off x="3079107" y="4634578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7961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E950874-391F-4AC6-A932-788097EB1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07" y="4634578"/>
                <a:ext cx="565861" cy="276999"/>
              </a:xfrm>
              <a:prstGeom prst="rect">
                <a:avLst/>
              </a:prstGeom>
              <a:blipFill>
                <a:blip r:embed="rId21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Pijl: gekromd links 36">
            <a:extLst>
              <a:ext uri="{FF2B5EF4-FFF2-40B4-BE49-F238E27FC236}">
                <a16:creationId xmlns:a16="http://schemas.microsoft.com/office/drawing/2014/main" id="{9CD73813-8E9D-4DF9-B25A-710488323D23}"/>
              </a:ext>
            </a:extLst>
          </p:cNvPr>
          <p:cNvSpPr/>
          <p:nvPr/>
        </p:nvSpPr>
        <p:spPr>
          <a:xfrm>
            <a:off x="3754877" y="4389783"/>
            <a:ext cx="218030" cy="417921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651B4433-3FE9-4A72-A91D-906216571CCD}"/>
                  </a:ext>
                </a:extLst>
              </p:cNvPr>
              <p:cNvSpPr txBox="1"/>
              <p:nvPr/>
            </p:nvSpPr>
            <p:spPr>
              <a:xfrm>
                <a:off x="4032586" y="4491021"/>
                <a:ext cx="4728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−419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651B4433-3FE9-4A72-A91D-906216571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586" y="4491021"/>
                <a:ext cx="472885" cy="215444"/>
              </a:xfrm>
              <a:prstGeom prst="rect">
                <a:avLst/>
              </a:prstGeom>
              <a:blipFill>
                <a:blip r:embed="rId22"/>
                <a:stretch>
                  <a:fillRect l="-1299" r="-909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1ED9732-33F8-486E-87B5-04CA8A5D29C5}"/>
                  </a:ext>
                </a:extLst>
              </p:cNvPr>
              <p:cNvSpPr txBox="1"/>
              <p:nvPr/>
            </p:nvSpPr>
            <p:spPr>
              <a:xfrm>
                <a:off x="1008218" y="5211529"/>
                <a:ext cx="55933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𝟐𝟎𝟐𝟎</m:t>
                    </m:r>
                  </m:oMath>
                </a14:m>
                <a:r>
                  <a:rPr lang="nl-NL" b="1" dirty="0"/>
                  <a:t> neemt het aantal inwoners in </a:t>
                </a:r>
                <a:r>
                  <a:rPr lang="nl-NL" b="1" dirty="0" err="1"/>
                  <a:t>Vierlo</a:t>
                </a:r>
                <a:r>
                  <a:rPr lang="nl-NL" b="1" dirty="0"/>
                  <a:t> af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𝟒𝟏𝟗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1ED9732-33F8-486E-87B5-04CA8A5D29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18" y="5211529"/>
                <a:ext cx="5593391" cy="369332"/>
              </a:xfrm>
              <a:prstGeom prst="rect">
                <a:avLst/>
              </a:prstGeom>
              <a:blipFill>
                <a:blip r:embed="rId23"/>
                <a:stretch>
                  <a:fillRect l="-87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Afbeelding 42">
            <a:extLst>
              <a:ext uri="{FF2B5EF4-FFF2-40B4-BE49-F238E27FC236}">
                <a16:creationId xmlns:a16="http://schemas.microsoft.com/office/drawing/2014/main" id="{F327910F-9BF3-455A-8396-F19B21DC0D8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806" y="3285659"/>
            <a:ext cx="3086100" cy="2324100"/>
          </a:xfrm>
          <a:prstGeom prst="rect">
            <a:avLst/>
          </a:prstGeom>
        </p:spPr>
      </p:pic>
      <p:sp>
        <p:nvSpPr>
          <p:cNvPr id="44" name="Rechthoek 43">
            <a:extLst>
              <a:ext uri="{FF2B5EF4-FFF2-40B4-BE49-F238E27FC236}">
                <a16:creationId xmlns:a16="http://schemas.microsoft.com/office/drawing/2014/main" id="{9911BB30-70A6-4090-900E-8F6129F17FA3}"/>
              </a:ext>
            </a:extLst>
          </p:cNvPr>
          <p:cNvSpPr/>
          <p:nvPr/>
        </p:nvSpPr>
        <p:spPr>
          <a:xfrm>
            <a:off x="7634990" y="4044446"/>
            <a:ext cx="3007071" cy="340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E241C8F2-3FDE-470A-88B2-9A4B00625506}"/>
              </a:ext>
            </a:extLst>
          </p:cNvPr>
          <p:cNvSpPr/>
          <p:nvPr/>
        </p:nvSpPr>
        <p:spPr>
          <a:xfrm>
            <a:off x="7645320" y="4373728"/>
            <a:ext cx="3007071" cy="602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9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6" grpId="0"/>
      <p:bldP spid="27" grpId="0"/>
      <p:bldP spid="28" grpId="0"/>
      <p:bldP spid="31" grpId="0"/>
      <p:bldP spid="32" grpId="0"/>
      <p:bldP spid="34" grpId="0"/>
      <p:bldP spid="35" grpId="0"/>
      <p:bldP spid="36" grpId="0"/>
      <p:bldP spid="37" grpId="0" animBg="1"/>
      <p:bldP spid="38" grpId="0"/>
      <p:bldP spid="39" grpId="0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0" y="4555457"/>
            <a:ext cx="5969203" cy="27203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1DD610F-19EF-4056-BCC0-6A4CDB316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32" y="1570008"/>
            <a:ext cx="5813755" cy="54406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AEFF422-1B92-43F1-BF04-B12592BFB5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2" y="345181"/>
            <a:ext cx="5883707" cy="10881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10FFDC0-4FC2-42ED-A8AC-CF0FDE4941F8}"/>
                  </a:ext>
                </a:extLst>
              </p:cNvPr>
              <p:cNvSpPr txBox="1"/>
              <p:nvPr/>
            </p:nvSpPr>
            <p:spPr>
              <a:xfrm>
                <a:off x="998480" y="2185980"/>
                <a:ext cx="3121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2020 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loopt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10FFDC0-4FC2-42ED-A8AC-CF0FDE494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80" y="2185980"/>
                <a:ext cx="3121945" cy="276999"/>
              </a:xfrm>
              <a:prstGeom prst="rect">
                <a:avLst/>
              </a:prstGeom>
              <a:blipFill>
                <a:blip r:embed="rId5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7C178B5-F64C-41B8-B71E-7F902CFB732A}"/>
                  </a:ext>
                </a:extLst>
              </p:cNvPr>
              <p:cNvSpPr txBox="1"/>
              <p:nvPr/>
            </p:nvSpPr>
            <p:spPr>
              <a:xfrm>
                <a:off x="1179714" y="2560884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7C178B5-F64C-41B8-B71E-7F902CFB7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714" y="2560884"/>
                <a:ext cx="579518" cy="276999"/>
              </a:xfrm>
              <a:prstGeom prst="rect">
                <a:avLst/>
              </a:prstGeom>
              <a:blipFill>
                <a:blip r:embed="rId6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7AFC8B62-0DD0-44F1-87A4-4C13C9BC463B}"/>
              </a:ext>
            </a:extLst>
          </p:cNvPr>
          <p:cNvCxnSpPr/>
          <p:nvPr/>
        </p:nvCxnSpPr>
        <p:spPr>
          <a:xfrm>
            <a:off x="1851784" y="2699383"/>
            <a:ext cx="461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FA26C77-F070-477F-8EF9-632CF92F937E}"/>
                  </a:ext>
                </a:extLst>
              </p:cNvPr>
              <p:cNvSpPr txBox="1"/>
              <p:nvPr/>
            </p:nvSpPr>
            <p:spPr>
              <a:xfrm>
                <a:off x="2406317" y="2565079"/>
                <a:ext cx="5535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FA26C77-F070-477F-8EF9-632CF92F9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17" y="2565079"/>
                <a:ext cx="553548" cy="276999"/>
              </a:xfrm>
              <a:prstGeom prst="rect">
                <a:avLst/>
              </a:prstGeom>
              <a:blipFill>
                <a:blip r:embed="rId7"/>
                <a:stretch>
                  <a:fillRect l="-9890" r="-439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0833372-7BA7-493B-8B4A-748F69EB74E1}"/>
                  </a:ext>
                </a:extLst>
              </p:cNvPr>
              <p:cNvSpPr txBox="1"/>
              <p:nvPr/>
            </p:nvSpPr>
            <p:spPr>
              <a:xfrm>
                <a:off x="1198185" y="292060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0833372-7BA7-493B-8B4A-748F69EB7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85" y="2920609"/>
                <a:ext cx="579518" cy="276999"/>
              </a:xfrm>
              <a:prstGeom prst="rect">
                <a:avLst/>
              </a:prstGeom>
              <a:blipFill>
                <a:blip r:embed="rId8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0116AA33-EAC2-45A1-8C6B-226CBA4F232D}"/>
              </a:ext>
            </a:extLst>
          </p:cNvPr>
          <p:cNvCxnSpPr/>
          <p:nvPr/>
        </p:nvCxnSpPr>
        <p:spPr>
          <a:xfrm>
            <a:off x="1870255" y="3059108"/>
            <a:ext cx="461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95AAC9A-7FC1-4549-BCDA-7374475F658A}"/>
                  </a:ext>
                </a:extLst>
              </p:cNvPr>
              <p:cNvSpPr txBox="1"/>
              <p:nvPr/>
            </p:nvSpPr>
            <p:spPr>
              <a:xfrm>
                <a:off x="2424788" y="2924804"/>
                <a:ext cx="5535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95AAC9A-7FC1-4549-BCDA-7374475F6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788" y="2924804"/>
                <a:ext cx="553548" cy="276999"/>
              </a:xfrm>
              <a:prstGeom prst="rect">
                <a:avLst/>
              </a:prstGeom>
              <a:blipFill>
                <a:blip r:embed="rId9"/>
                <a:stretch>
                  <a:fillRect l="-9890" r="-439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271191E-D7A9-4745-8228-DA2CF8BD6065}"/>
                  </a:ext>
                </a:extLst>
              </p:cNvPr>
              <p:cNvSpPr txBox="1"/>
              <p:nvPr/>
            </p:nvSpPr>
            <p:spPr>
              <a:xfrm>
                <a:off x="2990808" y="2560884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11277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2271191E-D7A9-4745-8228-DA2CF8BD6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08" y="2560884"/>
                <a:ext cx="694101" cy="276999"/>
              </a:xfrm>
              <a:prstGeom prst="rect">
                <a:avLst/>
              </a:prstGeom>
              <a:blipFill>
                <a:blip r:embed="rId10"/>
                <a:stretch>
                  <a:fillRect l="-7965" r="-88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91823EA-2557-47D9-9688-2C707AAAAD2F}"/>
                  </a:ext>
                </a:extLst>
              </p:cNvPr>
              <p:cNvSpPr txBox="1"/>
              <p:nvPr/>
            </p:nvSpPr>
            <p:spPr>
              <a:xfrm>
                <a:off x="2978336" y="2931723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11954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91823EA-2557-47D9-9688-2C707AAAA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36" y="2931723"/>
                <a:ext cx="694101" cy="276999"/>
              </a:xfrm>
              <a:prstGeom prst="rect">
                <a:avLst/>
              </a:prstGeom>
              <a:blipFill>
                <a:blip r:embed="rId11"/>
                <a:stretch>
                  <a:fillRect l="-7965" r="-973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Afbeelding 15">
            <a:extLst>
              <a:ext uri="{FF2B5EF4-FFF2-40B4-BE49-F238E27FC236}">
                <a16:creationId xmlns:a16="http://schemas.microsoft.com/office/drawing/2014/main" id="{7F4A5461-C50D-495C-AA5E-E5C66AA2A79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250" y="345181"/>
            <a:ext cx="3086100" cy="232410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3292176-FF13-42AA-879F-6807032C104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250" y="366542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7D5B838-E22B-409F-8BBE-48520583ADAA}"/>
                  </a:ext>
                </a:extLst>
              </p:cNvPr>
              <p:cNvSpPr txBox="1"/>
              <p:nvPr/>
            </p:nvSpPr>
            <p:spPr>
              <a:xfrm>
                <a:off x="1179714" y="3331529"/>
                <a:ext cx="2369238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11954−11277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11277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7D5B838-E22B-409F-8BBE-48520583A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714" y="3331529"/>
                <a:ext cx="2369238" cy="5250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E702B33-6470-4561-87AB-247919391F18}"/>
                  </a:ext>
                </a:extLst>
              </p:cNvPr>
              <p:cNvSpPr txBox="1"/>
              <p:nvPr/>
            </p:nvSpPr>
            <p:spPr>
              <a:xfrm>
                <a:off x="3627283" y="3460811"/>
                <a:ext cx="1306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=6,003…%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E702B33-6470-4561-87AB-247919391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283" y="3460811"/>
                <a:ext cx="1306448" cy="276999"/>
              </a:xfrm>
              <a:prstGeom prst="rect">
                <a:avLst/>
              </a:prstGeom>
              <a:blipFill>
                <a:blip r:embed="rId15"/>
                <a:stretch>
                  <a:fillRect l="-1402" r="-514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DBDEAB6-7E53-4063-B6DD-90A89E79EC1A}"/>
                  </a:ext>
                </a:extLst>
              </p:cNvPr>
              <p:cNvSpPr txBox="1"/>
              <p:nvPr/>
            </p:nvSpPr>
            <p:spPr>
              <a:xfrm>
                <a:off x="783916" y="3979313"/>
                <a:ext cx="6431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aantal inwoners in Zevenburg neemt ongeveer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toe</a:t>
                </a: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DBDEAB6-7E53-4063-B6DD-90A89E79E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16" y="3979313"/>
                <a:ext cx="6431569" cy="369332"/>
              </a:xfrm>
              <a:prstGeom prst="rect">
                <a:avLst/>
              </a:prstGeom>
              <a:blipFill>
                <a:blip r:embed="rId16"/>
                <a:stretch>
                  <a:fillRect l="-85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ep 26">
            <a:extLst>
              <a:ext uri="{FF2B5EF4-FFF2-40B4-BE49-F238E27FC236}">
                <a16:creationId xmlns:a16="http://schemas.microsoft.com/office/drawing/2014/main" id="{E51EB324-C2EE-4154-99C6-5183F33909AD}"/>
              </a:ext>
            </a:extLst>
          </p:cNvPr>
          <p:cNvGrpSpPr/>
          <p:nvPr/>
        </p:nvGrpSpPr>
        <p:grpSpPr>
          <a:xfrm>
            <a:off x="4846877" y="2229451"/>
            <a:ext cx="2247269" cy="682161"/>
            <a:chOff x="4846877" y="1878723"/>
            <a:chExt cx="2247269" cy="682161"/>
          </a:xfrm>
        </p:grpSpPr>
        <p:sp>
          <p:nvSpPr>
            <p:cNvPr id="25" name="Tekstballon: rechthoek met afgeronde hoeken 24">
              <a:extLst>
                <a:ext uri="{FF2B5EF4-FFF2-40B4-BE49-F238E27FC236}">
                  <a16:creationId xmlns:a16="http://schemas.microsoft.com/office/drawing/2014/main" id="{E0BD5E64-698A-4C2A-ABAC-4E7369278A17}"/>
                </a:ext>
              </a:extLst>
            </p:cNvPr>
            <p:cNvSpPr/>
            <p:nvPr/>
          </p:nvSpPr>
          <p:spPr>
            <a:xfrm>
              <a:off x="4846877" y="1878723"/>
              <a:ext cx="2247269" cy="682161"/>
            </a:xfrm>
            <a:prstGeom prst="wedgeRoundRectCallout">
              <a:avLst>
                <a:gd name="adj1" fmla="val -69326"/>
                <a:gd name="adj2" fmla="val -100925"/>
                <a:gd name="adj3" fmla="val 16667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700A5D1D-D0B5-4C58-BD96-D999D1F706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9262" y="2017458"/>
              <a:ext cx="1876349" cy="433426"/>
            </a:xfrm>
            <a:prstGeom prst="rect">
              <a:avLst/>
            </a:prstGeom>
          </p:spPr>
        </p:pic>
      </p:grp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0489BAF8-91F7-4D88-BCE3-59736ED84BB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14" y="2930117"/>
            <a:ext cx="3086100" cy="2324100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162364EE-D2C2-4B7C-8EBC-70ACEECCD7F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14" y="2925017"/>
            <a:ext cx="3086100" cy="2324100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7D06FDB6-6D0A-4BAB-8F2E-A08008F9EEA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14" y="2924741"/>
            <a:ext cx="3086100" cy="2324100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6FF642F7-3AB9-48E3-B20B-7F77AEE840E6}"/>
              </a:ext>
            </a:extLst>
          </p:cNvPr>
          <p:cNvSpPr txBox="1"/>
          <p:nvPr/>
        </p:nvSpPr>
        <p:spPr>
          <a:xfrm>
            <a:off x="937816" y="492424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4AA10C3-A6FB-4550-ADFB-0EC3AB83887A}"/>
                  </a:ext>
                </a:extLst>
              </p:cNvPr>
              <p:cNvSpPr txBox="1"/>
              <p:nvPr/>
            </p:nvSpPr>
            <p:spPr>
              <a:xfrm>
                <a:off x="1841472" y="4980736"/>
                <a:ext cx="1944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94AA10C3-A6FB-4550-ADFB-0EC3AB838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472" y="4980736"/>
                <a:ext cx="1944763" cy="276999"/>
              </a:xfrm>
              <a:prstGeom prst="rect">
                <a:avLst/>
              </a:prstGeom>
              <a:blipFill>
                <a:blip r:embed="rId21"/>
                <a:stretch>
                  <a:fillRect l="-2194" t="-2222" r="-407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3D946090-63A0-4C6C-A608-59B30FA94797}"/>
              </a:ext>
            </a:extLst>
          </p:cNvPr>
          <p:cNvSpPr txBox="1"/>
          <p:nvPr/>
        </p:nvSpPr>
        <p:spPr>
          <a:xfrm>
            <a:off x="937816" y="5314225"/>
            <a:ext cx="461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tabel met startwaarde 0 en stapgrootte 1</a:t>
            </a:r>
          </a:p>
        </p:txBody>
      </p:sp>
      <p:sp>
        <p:nvSpPr>
          <p:cNvPr id="37" name="Pijl: rechts 36">
            <a:extLst>
              <a:ext uri="{FF2B5EF4-FFF2-40B4-BE49-F238E27FC236}">
                <a16:creationId xmlns:a16="http://schemas.microsoft.com/office/drawing/2014/main" id="{45BC08D8-20E0-4C48-899F-A428E870CEA6}"/>
              </a:ext>
            </a:extLst>
          </p:cNvPr>
          <p:cNvSpPr/>
          <p:nvPr/>
        </p:nvSpPr>
        <p:spPr>
          <a:xfrm>
            <a:off x="8045893" y="4357016"/>
            <a:ext cx="334107" cy="101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Pijl: rechts 37">
            <a:extLst>
              <a:ext uri="{FF2B5EF4-FFF2-40B4-BE49-F238E27FC236}">
                <a16:creationId xmlns:a16="http://schemas.microsoft.com/office/drawing/2014/main" id="{7A4B1E2F-26FC-402F-8235-002C6DD66B56}"/>
              </a:ext>
            </a:extLst>
          </p:cNvPr>
          <p:cNvSpPr/>
          <p:nvPr/>
        </p:nvSpPr>
        <p:spPr>
          <a:xfrm>
            <a:off x="8045893" y="4509416"/>
            <a:ext cx="334107" cy="101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B46488E-AAA6-49A7-A56E-91611DAF2B18}"/>
                  </a:ext>
                </a:extLst>
              </p:cNvPr>
              <p:cNvSpPr txBox="1"/>
              <p:nvPr/>
            </p:nvSpPr>
            <p:spPr>
              <a:xfrm>
                <a:off x="937816" y="5683557"/>
                <a:ext cx="3816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nl-NL" dirty="0"/>
                  <a:t> is het verschil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2897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B46488E-AAA6-49A7-A56E-91611DAF2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16" y="5683557"/>
                <a:ext cx="3816366" cy="369332"/>
              </a:xfrm>
              <a:prstGeom prst="rect">
                <a:avLst/>
              </a:prstGeom>
              <a:blipFill>
                <a:blip r:embed="rId22"/>
                <a:stretch>
                  <a:fillRect l="-14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3B020C9-94B0-4694-9AE3-520D879326B3}"/>
                  </a:ext>
                </a:extLst>
              </p:cNvPr>
              <p:cNvSpPr txBox="1"/>
              <p:nvPr/>
            </p:nvSpPr>
            <p:spPr>
              <a:xfrm>
                <a:off x="937816" y="5994525"/>
                <a:ext cx="38131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nl-NL" dirty="0"/>
                  <a:t> is het verschil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3993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3B020C9-94B0-4694-9AE3-520D87932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16" y="5994525"/>
                <a:ext cx="3813160" cy="369332"/>
              </a:xfrm>
              <a:prstGeom prst="rect">
                <a:avLst/>
              </a:prstGeom>
              <a:blipFill>
                <a:blip r:embed="rId23"/>
                <a:stretch>
                  <a:fillRect l="-144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Pijl: gekromd links 40">
            <a:extLst>
              <a:ext uri="{FF2B5EF4-FFF2-40B4-BE49-F238E27FC236}">
                <a16:creationId xmlns:a16="http://schemas.microsoft.com/office/drawing/2014/main" id="{6DE8605B-1364-4150-B429-54878F20F872}"/>
              </a:ext>
            </a:extLst>
          </p:cNvPr>
          <p:cNvSpPr/>
          <p:nvPr/>
        </p:nvSpPr>
        <p:spPr>
          <a:xfrm>
            <a:off x="4709127" y="5805072"/>
            <a:ext cx="214948" cy="49563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712FC4A-0CFF-478C-9948-C6B85AD7A6AC}"/>
                  </a:ext>
                </a:extLst>
              </p:cNvPr>
              <p:cNvSpPr txBox="1"/>
              <p:nvPr/>
            </p:nvSpPr>
            <p:spPr>
              <a:xfrm>
                <a:off x="4978223" y="5860306"/>
                <a:ext cx="1765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het jaar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712FC4A-0CFF-478C-9948-C6B85AD7A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223" y="5860306"/>
                <a:ext cx="1765227" cy="369332"/>
              </a:xfrm>
              <a:prstGeom prst="rect">
                <a:avLst/>
              </a:prstGeom>
              <a:blipFill>
                <a:blip r:embed="rId24"/>
                <a:stretch>
                  <a:fillRect l="-311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4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4" grpId="0"/>
      <p:bldP spid="2" grpId="0"/>
      <p:bldP spid="3" grpId="0"/>
      <p:bldP spid="22" grpId="0"/>
      <p:bldP spid="23" grpId="0"/>
      <p:bldP spid="24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1" grpId="0" animBg="1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E531FE6-FE2E-42EF-AF78-F0CC4075F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2" y="1884544"/>
            <a:ext cx="5308549" cy="29535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581D069-AFF5-496A-A419-7C0A642B3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82" y="345181"/>
            <a:ext cx="5883707" cy="108813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CC1B834-E053-475C-9A79-FB0640FD80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912" y="345181"/>
            <a:ext cx="3086100" cy="23241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29A832D8-DB62-4AB3-8DB0-DB0488D3DABF}"/>
              </a:ext>
            </a:extLst>
          </p:cNvPr>
          <p:cNvSpPr txBox="1"/>
          <p:nvPr/>
        </p:nvSpPr>
        <p:spPr>
          <a:xfrm>
            <a:off x="1040988" y="2484615"/>
            <a:ext cx="3743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dezelfde tabel uit onderdeel f</a:t>
            </a:r>
          </a:p>
        </p:txBody>
      </p:sp>
      <p:sp>
        <p:nvSpPr>
          <p:cNvPr id="8" name="Pijl: links 7">
            <a:extLst>
              <a:ext uri="{FF2B5EF4-FFF2-40B4-BE49-F238E27FC236}">
                <a16:creationId xmlns:a16="http://schemas.microsoft.com/office/drawing/2014/main" id="{F7928684-D2C7-4B6B-8C12-C47C9D33EC6D}"/>
              </a:ext>
            </a:extLst>
          </p:cNvPr>
          <p:cNvSpPr/>
          <p:nvPr/>
        </p:nvSpPr>
        <p:spPr>
          <a:xfrm>
            <a:off x="10460475" y="978110"/>
            <a:ext cx="301557" cy="99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links 8">
            <a:extLst>
              <a:ext uri="{FF2B5EF4-FFF2-40B4-BE49-F238E27FC236}">
                <a16:creationId xmlns:a16="http://schemas.microsoft.com/office/drawing/2014/main" id="{79920F38-5BE0-433E-B105-F5FCBDC4023F}"/>
              </a:ext>
            </a:extLst>
          </p:cNvPr>
          <p:cNvSpPr/>
          <p:nvPr/>
        </p:nvSpPr>
        <p:spPr>
          <a:xfrm>
            <a:off x="10460475" y="1912864"/>
            <a:ext cx="301557" cy="99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links 9">
            <a:extLst>
              <a:ext uri="{FF2B5EF4-FFF2-40B4-BE49-F238E27FC236}">
                <a16:creationId xmlns:a16="http://schemas.microsoft.com/office/drawing/2014/main" id="{99551DBC-26B8-4BF3-8690-E1A668E9CD3B}"/>
              </a:ext>
            </a:extLst>
          </p:cNvPr>
          <p:cNvSpPr/>
          <p:nvPr/>
        </p:nvSpPr>
        <p:spPr>
          <a:xfrm>
            <a:off x="10460475" y="2056746"/>
            <a:ext cx="301557" cy="99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links 10">
            <a:extLst>
              <a:ext uri="{FF2B5EF4-FFF2-40B4-BE49-F238E27FC236}">
                <a16:creationId xmlns:a16="http://schemas.microsoft.com/office/drawing/2014/main" id="{9A5563AC-8D4B-4512-A197-1D5FA4DE5213}"/>
              </a:ext>
            </a:extLst>
          </p:cNvPr>
          <p:cNvSpPr/>
          <p:nvPr/>
        </p:nvSpPr>
        <p:spPr>
          <a:xfrm>
            <a:off x="10460475" y="839299"/>
            <a:ext cx="301557" cy="99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32E81FF-DEF0-40A8-BA09-CF1E3F4AE31D}"/>
                  </a:ext>
                </a:extLst>
              </p:cNvPr>
              <p:cNvSpPr txBox="1"/>
              <p:nvPr/>
            </p:nvSpPr>
            <p:spPr>
              <a:xfrm>
                <a:off x="1040988" y="3158667"/>
                <a:ext cx="2882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is het verschil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4500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32E81FF-DEF0-40A8-BA09-CF1E3F4AE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988" y="3158667"/>
                <a:ext cx="2882328" cy="369332"/>
              </a:xfrm>
              <a:prstGeom prst="rect">
                <a:avLst/>
              </a:prstGeom>
              <a:blipFill>
                <a:blip r:embed="rId5"/>
                <a:stretch>
                  <a:fillRect l="-190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629809B-4E2D-4E4D-9940-D886BFAD8316}"/>
                  </a:ext>
                </a:extLst>
              </p:cNvPr>
              <p:cNvSpPr txBox="1"/>
              <p:nvPr/>
            </p:nvSpPr>
            <p:spPr>
              <a:xfrm>
                <a:off x="1040988" y="3503300"/>
                <a:ext cx="2882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nl-NL" dirty="0"/>
                  <a:t> is het verschil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450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629809B-4E2D-4E4D-9940-D886BFAD8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988" y="3503300"/>
                <a:ext cx="2882328" cy="369332"/>
              </a:xfrm>
              <a:prstGeom prst="rect">
                <a:avLst/>
              </a:prstGeom>
              <a:blipFill>
                <a:blip r:embed="rId6"/>
                <a:stretch>
                  <a:fillRect l="-190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05BFA72-8FF1-4B28-AB38-50F36D4F641E}"/>
                  </a:ext>
                </a:extLst>
              </p:cNvPr>
              <p:cNvSpPr txBox="1"/>
              <p:nvPr/>
            </p:nvSpPr>
            <p:spPr>
              <a:xfrm>
                <a:off x="1040988" y="3888242"/>
                <a:ext cx="2882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nl-NL" dirty="0"/>
                  <a:t> is het verschil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3993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05BFA72-8FF1-4B28-AB38-50F36D4F6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988" y="3888242"/>
                <a:ext cx="2882328" cy="369332"/>
              </a:xfrm>
              <a:prstGeom prst="rect">
                <a:avLst/>
              </a:prstGeom>
              <a:blipFill>
                <a:blip r:embed="rId7"/>
                <a:stretch>
                  <a:fillRect l="-190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01D9815-2F95-4496-9AE6-E6118A382D7D}"/>
                  </a:ext>
                </a:extLst>
              </p:cNvPr>
              <p:cNvSpPr txBox="1"/>
              <p:nvPr/>
            </p:nvSpPr>
            <p:spPr>
              <a:xfrm>
                <a:off x="1040988" y="4273184"/>
                <a:ext cx="28711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nl-NL" dirty="0"/>
                  <a:t> is het verschil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510</m:t>
                    </m:r>
                  </m:oMath>
                </a14:m>
                <a:r>
                  <a:rPr lang="nl-NL" dirty="0"/>
                  <a:t>8</a:t>
                </a: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01D9815-2F95-4496-9AE6-E6118A382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988" y="4273184"/>
                <a:ext cx="2871107" cy="369332"/>
              </a:xfrm>
              <a:prstGeom prst="rect">
                <a:avLst/>
              </a:prstGeom>
              <a:blipFill>
                <a:blip r:embed="rId8"/>
                <a:stretch>
                  <a:fillRect l="-1911" t="-9836" r="-84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Pijl: gekromd links 15">
            <a:extLst>
              <a:ext uri="{FF2B5EF4-FFF2-40B4-BE49-F238E27FC236}">
                <a16:creationId xmlns:a16="http://schemas.microsoft.com/office/drawing/2014/main" id="{D9C2C237-0F4B-48C6-BFFE-9917C5B846B9}"/>
              </a:ext>
            </a:extLst>
          </p:cNvPr>
          <p:cNvSpPr/>
          <p:nvPr/>
        </p:nvSpPr>
        <p:spPr>
          <a:xfrm>
            <a:off x="3912095" y="3275236"/>
            <a:ext cx="154067" cy="4808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Pijl: gekromd links 16">
            <a:extLst>
              <a:ext uri="{FF2B5EF4-FFF2-40B4-BE49-F238E27FC236}">
                <a16:creationId xmlns:a16="http://schemas.microsoft.com/office/drawing/2014/main" id="{2A8083C2-51AE-4727-A821-3A6AA601649F}"/>
              </a:ext>
            </a:extLst>
          </p:cNvPr>
          <p:cNvSpPr/>
          <p:nvPr/>
        </p:nvSpPr>
        <p:spPr>
          <a:xfrm>
            <a:off x="3908853" y="4032771"/>
            <a:ext cx="154067" cy="4808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1D954EF-3ABA-4C72-A4B6-02A35556B22F}"/>
              </a:ext>
            </a:extLst>
          </p:cNvPr>
          <p:cNvSpPr txBox="1"/>
          <p:nvPr/>
        </p:nvSpPr>
        <p:spPr>
          <a:xfrm>
            <a:off x="4143983" y="3295715"/>
            <a:ext cx="155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ergens in 2013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27E8455-0ACD-408B-AFC3-076877D461D5}"/>
              </a:ext>
            </a:extLst>
          </p:cNvPr>
          <p:cNvSpPr txBox="1"/>
          <p:nvPr/>
        </p:nvSpPr>
        <p:spPr>
          <a:xfrm>
            <a:off x="4143983" y="4032771"/>
            <a:ext cx="155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ergens in 2021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9E6FAED-5F4C-4928-AE44-1245562042BB}"/>
                  </a:ext>
                </a:extLst>
              </p:cNvPr>
              <p:cNvSpPr txBox="1"/>
              <p:nvPr/>
            </p:nvSpPr>
            <p:spPr>
              <a:xfrm>
                <a:off x="967985" y="5165387"/>
                <a:ext cx="6551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de jaren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𝟐𝟎𝟏𝟑</m:t>
                    </m:r>
                  </m:oMath>
                </a14:m>
                <a:r>
                  <a:rPr lang="nl-NL" b="1" dirty="0"/>
                  <a:t> 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𝟐𝟎𝟐𝟏</m:t>
                    </m:r>
                  </m:oMath>
                </a14:m>
                <a:r>
                  <a:rPr lang="nl-NL" b="1" dirty="0"/>
                  <a:t> verschillen de aantallen inwoners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𝟒𝟎𝟎𝟎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9E6FAED-5F4C-4928-AE44-124556204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85" y="5165387"/>
                <a:ext cx="6551024" cy="369332"/>
              </a:xfrm>
              <a:prstGeom prst="rect">
                <a:avLst/>
              </a:prstGeom>
              <a:blipFill>
                <a:blip r:embed="rId9"/>
                <a:stretch>
                  <a:fillRect l="-8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ep 26">
            <a:extLst>
              <a:ext uri="{FF2B5EF4-FFF2-40B4-BE49-F238E27FC236}">
                <a16:creationId xmlns:a16="http://schemas.microsoft.com/office/drawing/2014/main" id="{D442AF4C-473D-4B6A-AE40-784002660321}"/>
              </a:ext>
            </a:extLst>
          </p:cNvPr>
          <p:cNvGrpSpPr/>
          <p:nvPr/>
        </p:nvGrpSpPr>
        <p:grpSpPr>
          <a:xfrm>
            <a:off x="8064912" y="3025953"/>
            <a:ext cx="3086100" cy="2324100"/>
            <a:chOff x="8182745" y="594120"/>
            <a:chExt cx="3086100" cy="2324100"/>
          </a:xfrm>
        </p:grpSpPr>
        <p:pic>
          <p:nvPicPr>
            <p:cNvPr id="21" name="Afbeelding 20">
              <a:extLst>
                <a:ext uri="{FF2B5EF4-FFF2-40B4-BE49-F238E27FC236}">
                  <a16:creationId xmlns:a16="http://schemas.microsoft.com/office/drawing/2014/main" id="{1555DCDC-4D45-4FC0-A17B-220541268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2745" y="594120"/>
              <a:ext cx="3086100" cy="232410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kstvak 21">
                  <a:extLst>
                    <a:ext uri="{FF2B5EF4-FFF2-40B4-BE49-F238E27FC236}">
                      <a16:creationId xmlns:a16="http://schemas.microsoft.com/office/drawing/2014/main" id="{B310B824-90E2-4C05-B3F6-FBE9C06F0F81}"/>
                    </a:ext>
                  </a:extLst>
                </p:cNvPr>
                <p:cNvSpPr txBox="1"/>
                <p:nvPr/>
              </p:nvSpPr>
              <p:spPr>
                <a:xfrm>
                  <a:off x="10890114" y="2624424"/>
                  <a:ext cx="1499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22" name="Tekstvak 21">
                  <a:extLst>
                    <a:ext uri="{FF2B5EF4-FFF2-40B4-BE49-F238E27FC236}">
                      <a16:creationId xmlns:a16="http://schemas.microsoft.com/office/drawing/2014/main" id="{B310B824-90E2-4C05-B3F6-FBE9C06F0F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0114" y="2624424"/>
                  <a:ext cx="149913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32000" r="-28000" b="-4348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kstvak 22">
                  <a:extLst>
                    <a:ext uri="{FF2B5EF4-FFF2-40B4-BE49-F238E27FC236}">
                      <a16:creationId xmlns:a16="http://schemas.microsoft.com/office/drawing/2014/main" id="{0945DC21-4BA0-4B04-9525-63C831B487C7}"/>
                    </a:ext>
                  </a:extLst>
                </p:cNvPr>
                <p:cNvSpPr txBox="1"/>
                <p:nvPr/>
              </p:nvSpPr>
              <p:spPr>
                <a:xfrm>
                  <a:off x="8182745" y="948879"/>
                  <a:ext cx="22685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23" name="Tekstvak 22">
                  <a:extLst>
                    <a:ext uri="{FF2B5EF4-FFF2-40B4-BE49-F238E27FC236}">
                      <a16:creationId xmlns:a16="http://schemas.microsoft.com/office/drawing/2014/main" id="{0945DC21-4BA0-4B04-9525-63C831B487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2745" y="948879"/>
                  <a:ext cx="22685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7027" r="-21622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kstvak 23">
                  <a:extLst>
                    <a:ext uri="{FF2B5EF4-FFF2-40B4-BE49-F238E27FC236}">
                      <a16:creationId xmlns:a16="http://schemas.microsoft.com/office/drawing/2014/main" id="{8FEE9BA0-D541-46AE-9341-8C43355FBB32}"/>
                    </a:ext>
                  </a:extLst>
                </p:cNvPr>
                <p:cNvSpPr txBox="1"/>
                <p:nvPr/>
              </p:nvSpPr>
              <p:spPr>
                <a:xfrm>
                  <a:off x="8198646" y="2587984"/>
                  <a:ext cx="21403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>
            <p:sp>
              <p:nvSpPr>
                <p:cNvPr id="24" name="Tekstvak 23">
                  <a:extLst>
                    <a:ext uri="{FF2B5EF4-FFF2-40B4-BE49-F238E27FC236}">
                      <a16:creationId xmlns:a16="http://schemas.microsoft.com/office/drawing/2014/main" id="{8FEE9BA0-D541-46AE-9341-8C43355FBB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8646" y="2587984"/>
                  <a:ext cx="214033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8571" r="-22857" b="-6522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kstvak 24">
                  <a:extLst>
                    <a:ext uri="{FF2B5EF4-FFF2-40B4-BE49-F238E27FC236}">
                      <a16:creationId xmlns:a16="http://schemas.microsoft.com/office/drawing/2014/main" id="{F005522B-1E78-48E1-AC5C-D1964E7B5029}"/>
                    </a:ext>
                  </a:extLst>
                </p:cNvPr>
                <p:cNvSpPr txBox="1"/>
                <p:nvPr/>
              </p:nvSpPr>
              <p:spPr>
                <a:xfrm>
                  <a:off x="10380412" y="2179028"/>
                  <a:ext cx="253018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sz="14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1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nl-NL" sz="1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</m:oMath>
                    </m:oMathPara>
                  </a14:m>
                  <a:endParaRPr lang="nl-NL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25" name="Tekstvak 24">
                  <a:extLst>
                    <a:ext uri="{FF2B5EF4-FFF2-40B4-BE49-F238E27FC236}">
                      <a16:creationId xmlns:a16="http://schemas.microsoft.com/office/drawing/2014/main" id="{F005522B-1E78-48E1-AC5C-D1964E7B50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80412" y="2179028"/>
                  <a:ext cx="253018" cy="215444"/>
                </a:xfrm>
                <a:prstGeom prst="rect">
                  <a:avLst/>
                </a:prstGeom>
                <a:blipFill>
                  <a:blip r:embed="rId14"/>
                  <a:stretch>
                    <a:fillRect l="-16667" r="-2381" b="-11111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kstvak 25">
                  <a:extLst>
                    <a:ext uri="{FF2B5EF4-FFF2-40B4-BE49-F238E27FC236}">
                      <a16:creationId xmlns:a16="http://schemas.microsoft.com/office/drawing/2014/main" id="{784D3136-24C0-4C92-B3A7-60DE97342F40}"/>
                    </a:ext>
                  </a:extLst>
                </p:cNvPr>
                <p:cNvSpPr txBox="1"/>
                <p:nvPr/>
              </p:nvSpPr>
              <p:spPr>
                <a:xfrm>
                  <a:off x="10258200" y="1123615"/>
                  <a:ext cx="248721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nl-NL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nl-NL" sz="1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6" name="Tekstvak 25">
                  <a:extLst>
                    <a:ext uri="{FF2B5EF4-FFF2-40B4-BE49-F238E27FC236}">
                      <a16:creationId xmlns:a16="http://schemas.microsoft.com/office/drawing/2014/main" id="{784D3136-24C0-4C92-B3A7-60DE97342F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58200" y="1123615"/>
                  <a:ext cx="248721" cy="215444"/>
                </a:xfrm>
                <a:prstGeom prst="rect">
                  <a:avLst/>
                </a:prstGeom>
                <a:blipFill>
                  <a:blip r:embed="rId15"/>
                  <a:stretch>
                    <a:fillRect l="-17073" r="-2439" b="-11111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BB64B96D-1E1A-4C66-B747-BB8C25311180}"/>
              </a:ext>
            </a:extLst>
          </p:cNvPr>
          <p:cNvCxnSpPr/>
          <p:nvPr/>
        </p:nvCxnSpPr>
        <p:spPr>
          <a:xfrm>
            <a:off x="8404698" y="4128301"/>
            <a:ext cx="0" cy="325593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E3F4C964-A143-46F0-87FA-BA0343480BC9}"/>
              </a:ext>
            </a:extLst>
          </p:cNvPr>
          <p:cNvCxnSpPr/>
          <p:nvPr/>
        </p:nvCxnSpPr>
        <p:spPr>
          <a:xfrm>
            <a:off x="9641396" y="4112977"/>
            <a:ext cx="0" cy="325593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36DD73C-90A3-4624-BE7B-750DD0EB8315}"/>
                  </a:ext>
                </a:extLst>
              </p:cNvPr>
              <p:cNvSpPr txBox="1"/>
              <p:nvPr/>
            </p:nvSpPr>
            <p:spPr>
              <a:xfrm>
                <a:off x="9064259" y="5506138"/>
                <a:ext cx="10820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verschil</m:t>
                      </m:r>
                      <m:r>
                        <a:rPr lang="nl-NL" sz="1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4000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36DD73C-90A3-4624-BE7B-750DD0EB8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4259" y="5506138"/>
                <a:ext cx="1082027" cy="215444"/>
              </a:xfrm>
              <a:prstGeom prst="rect">
                <a:avLst/>
              </a:prstGeom>
              <a:blipFill>
                <a:blip r:embed="rId16"/>
                <a:stretch>
                  <a:fillRect l="-3955" r="-339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95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/>
      <p:bldP spid="19" grpId="0"/>
      <p:bldP spid="20" grpId="0"/>
      <p:bldP spid="3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302</TotalTime>
  <Words>242</Words>
  <Application>Microsoft Office PowerPoint</Application>
  <PresentationFormat>Breedbeeld</PresentationFormat>
  <Paragraphs>66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18</cp:revision>
  <dcterms:created xsi:type="dcterms:W3CDTF">2018-09-20T12:32:17Z</dcterms:created>
  <dcterms:modified xsi:type="dcterms:W3CDTF">2018-09-20T18:53:14Z</dcterms:modified>
</cp:coreProperties>
</file>