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43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08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680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909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399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43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70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72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66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152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42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02CFA-5F7C-4115-9AC0-0818BEBC7D1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ABE04-420A-4472-8DBF-FBCA552B4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875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13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180.png"/><Relationship Id="rId12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22.png"/><Relationship Id="rId5" Type="http://schemas.openxmlformats.org/officeDocument/2006/relationships/image" Target="../media/image170.png"/><Relationship Id="rId10" Type="http://schemas.openxmlformats.org/officeDocument/2006/relationships/image" Target="../media/image21.png"/><Relationship Id="rId4" Type="http://schemas.openxmlformats.org/officeDocument/2006/relationships/image" Target="../media/image160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43AC5F59-E183-47C6-A2C5-72B44915C9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67" y="615461"/>
            <a:ext cx="3092958" cy="229057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56E6771-6BFE-4B2C-975F-43E7DBA5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700" y="543224"/>
            <a:ext cx="3086100" cy="2324100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D998CD61-B39C-4471-88F8-A9C59080C2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425" y="3161899"/>
            <a:ext cx="3086100" cy="23241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8100FFD-5FDD-4122-ACD2-A8A900320F2D}"/>
              </a:ext>
            </a:extLst>
          </p:cNvPr>
          <p:cNvSpPr txBox="1"/>
          <p:nvPr/>
        </p:nvSpPr>
        <p:spPr>
          <a:xfrm>
            <a:off x="457200" y="615461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DF9C1BF-8152-40F0-983C-9B454BF5CB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440" y="536173"/>
            <a:ext cx="4937760" cy="1160374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D571E556-1F54-4225-8769-23DEDF232AF6}"/>
              </a:ext>
            </a:extLst>
          </p:cNvPr>
          <p:cNvSpPr txBox="1"/>
          <p:nvPr/>
        </p:nvSpPr>
        <p:spPr>
          <a:xfrm>
            <a:off x="457200" y="2113280"/>
            <a:ext cx="182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Plot de grafiek.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9616B38-07C5-4E48-831B-EDF0BA6992E2}"/>
              </a:ext>
            </a:extLst>
          </p:cNvPr>
          <p:cNvSpPr txBox="1"/>
          <p:nvPr/>
        </p:nvSpPr>
        <p:spPr>
          <a:xfrm>
            <a:off x="2283662" y="2092960"/>
            <a:ext cx="4197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In een proefwerk wordt schets gevraagd )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9F8A2CB-9091-4B2C-B6A6-74D6DF9684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425" y="551691"/>
            <a:ext cx="3086100" cy="2324100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B0899DC2-7EE3-4F0D-9653-4B8F80A223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271" y="556952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18A48EB-98EC-4A42-9090-5523B9440092}"/>
                  </a:ext>
                </a:extLst>
              </p:cNvPr>
              <p:cNvSpPr txBox="1"/>
              <p:nvPr/>
            </p:nvSpPr>
            <p:spPr>
              <a:xfrm>
                <a:off x="7758271" y="863495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18A48EB-98EC-4A42-9090-5523B9440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271" y="863495"/>
                <a:ext cx="185114" cy="276999"/>
              </a:xfrm>
              <a:prstGeom prst="rect">
                <a:avLst/>
              </a:prstGeom>
              <a:blipFill>
                <a:blip r:embed="rId8"/>
                <a:stretch>
                  <a:fillRect l="-33333" r="-3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0DE142D-419A-4996-81B3-0848AAAB98AB}"/>
                  </a:ext>
                </a:extLst>
              </p:cNvPr>
              <p:cNvSpPr txBox="1"/>
              <p:nvPr/>
            </p:nvSpPr>
            <p:spPr>
              <a:xfrm>
                <a:off x="10567742" y="2483068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0DE142D-419A-4996-81B3-0848AAAB9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7742" y="2483068"/>
                <a:ext cx="183319" cy="276999"/>
              </a:xfrm>
              <a:prstGeom prst="rect">
                <a:avLst/>
              </a:prstGeom>
              <a:blipFill>
                <a:blip r:embed="rId9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86AA27A-3285-4DEE-8CD2-37FA67A01DC9}"/>
                  </a:ext>
                </a:extLst>
              </p:cNvPr>
              <p:cNvSpPr txBox="1"/>
              <p:nvPr/>
            </p:nvSpPr>
            <p:spPr>
              <a:xfrm>
                <a:off x="7836368" y="2528828"/>
                <a:ext cx="2140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86AA27A-3285-4DEE-8CD2-37FA67A01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368" y="2528828"/>
                <a:ext cx="214033" cy="276999"/>
              </a:xfrm>
              <a:prstGeom prst="rect">
                <a:avLst/>
              </a:prstGeom>
              <a:blipFill>
                <a:blip r:embed="rId10"/>
                <a:stretch>
                  <a:fillRect l="-25000" r="-222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A8C6E3D4-DD49-4278-BF64-E70B5DD4933F}"/>
              </a:ext>
            </a:extLst>
          </p:cNvPr>
          <p:cNvCxnSpPr/>
          <p:nvPr/>
        </p:nvCxnSpPr>
        <p:spPr>
          <a:xfrm>
            <a:off x="4754880" y="2411492"/>
            <a:ext cx="57912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476E37ED-A291-4D21-867F-2BCA6176C3ED}"/>
              </a:ext>
            </a:extLst>
          </p:cNvPr>
          <p:cNvSpPr txBox="1"/>
          <p:nvPr/>
        </p:nvSpPr>
        <p:spPr>
          <a:xfrm>
            <a:off x="457200" y="3432911"/>
            <a:ext cx="2993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Hoe hoog is het schuurtje ?</a:t>
            </a:r>
          </a:p>
        </p:txBody>
      </p: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F18BC8F4-A803-4B00-872E-0E64EDF8019B}"/>
              </a:ext>
            </a:extLst>
          </p:cNvPr>
          <p:cNvCxnSpPr/>
          <p:nvPr/>
        </p:nvCxnSpPr>
        <p:spPr>
          <a:xfrm>
            <a:off x="8050401" y="2255916"/>
            <a:ext cx="0" cy="326739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C4A089A-564A-4561-A34A-D09EA2DC2556}"/>
                  </a:ext>
                </a:extLst>
              </p:cNvPr>
              <p:cNvSpPr txBox="1"/>
              <p:nvPr/>
            </p:nvSpPr>
            <p:spPr>
              <a:xfrm>
                <a:off x="762000" y="3792945"/>
                <a:ext cx="37628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hoort een waarde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C4A089A-564A-4561-A34A-D09EA2DC2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92945"/>
                <a:ext cx="3762825" cy="369332"/>
              </a:xfrm>
              <a:prstGeom prst="rect">
                <a:avLst/>
              </a:prstGeom>
              <a:blipFill>
                <a:blip r:embed="rId11"/>
                <a:stretch>
                  <a:fillRect l="-129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0140E79-01AA-49B5-B924-F0296C61F2E9}"/>
                  </a:ext>
                </a:extLst>
              </p:cNvPr>
              <p:cNvSpPr txBox="1"/>
              <p:nvPr/>
            </p:nvSpPr>
            <p:spPr>
              <a:xfrm>
                <a:off x="762000" y="4174510"/>
                <a:ext cx="30848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schuurtje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nl-NL" b="1" dirty="0"/>
                  <a:t> meter hoog.</a:t>
                </a:r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0140E79-01AA-49B5-B924-F0296C61F2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174510"/>
                <a:ext cx="3084883" cy="369332"/>
              </a:xfrm>
              <a:prstGeom prst="rect">
                <a:avLst/>
              </a:prstGeom>
              <a:blipFill>
                <a:blip r:embed="rId12"/>
                <a:stretch>
                  <a:fillRect l="-1581" t="-10000" r="-59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D21BD505-193C-4484-9331-606E17D23B35}"/>
              </a:ext>
            </a:extLst>
          </p:cNvPr>
          <p:cNvSpPr txBox="1"/>
          <p:nvPr/>
        </p:nvSpPr>
        <p:spPr>
          <a:xfrm>
            <a:off x="459264" y="4781122"/>
            <a:ext cx="695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Bereken op welke afstand van het schuurtje de bal op de grond komt.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AF5151D1-4B7A-4245-AA75-9BAA1E6D89D0}"/>
                  </a:ext>
                </a:extLst>
              </p:cNvPr>
              <p:cNvSpPr/>
              <p:nvPr/>
            </p:nvSpPr>
            <p:spPr>
              <a:xfrm>
                <a:off x="661198" y="5150454"/>
                <a:ext cx="37789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dirty="0"/>
                  <a:t>Geef het antwoord in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𝑑𝑚</m:t>
                    </m:r>
                  </m:oMath>
                </a14:m>
                <a:r>
                  <a:rPr lang="nl-NL" dirty="0"/>
                  <a:t> nauwkeurig.</a:t>
                </a:r>
              </a:p>
            </p:txBody>
          </p:sp>
        </mc:Choice>
        <mc:Fallback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AF5151D1-4B7A-4245-AA75-9BAA1E6D89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98" y="5150454"/>
                <a:ext cx="3778920" cy="369332"/>
              </a:xfrm>
              <a:prstGeom prst="rect">
                <a:avLst/>
              </a:prstGeom>
              <a:blipFill>
                <a:blip r:embed="rId13"/>
                <a:stretch>
                  <a:fillRect l="-1290" t="-10000" r="-96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DC73B9AF-515D-494D-8171-660CFD24517A}"/>
              </a:ext>
            </a:extLst>
          </p:cNvPr>
          <p:cNvSpPr txBox="1"/>
          <p:nvPr/>
        </p:nvSpPr>
        <p:spPr>
          <a:xfrm>
            <a:off x="773637" y="5607251"/>
            <a:ext cx="1530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zero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714BDCB6-A5F7-44CA-8C38-90F83E8749B5}"/>
                  </a:ext>
                </a:extLst>
              </p:cNvPr>
              <p:cNvSpPr txBox="1"/>
              <p:nvPr/>
            </p:nvSpPr>
            <p:spPr>
              <a:xfrm>
                <a:off x="2448560" y="5645240"/>
                <a:ext cx="1170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≈21,547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714BDCB6-A5F7-44CA-8C38-90F83E874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560" y="5645240"/>
                <a:ext cx="1170770" cy="276999"/>
              </a:xfrm>
              <a:prstGeom prst="rect">
                <a:avLst/>
              </a:prstGeom>
              <a:blipFill>
                <a:blip r:embed="rId14"/>
                <a:stretch>
                  <a:fillRect l="-2604" r="-520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627FD13-1FA4-47B5-8ED3-55709A5D29BD}"/>
                  </a:ext>
                </a:extLst>
              </p:cNvPr>
              <p:cNvSpPr txBox="1"/>
              <p:nvPr/>
            </p:nvSpPr>
            <p:spPr>
              <a:xfrm>
                <a:off x="795769" y="6027403"/>
                <a:ext cx="40736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bal komt na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nl-NL" b="1" dirty="0"/>
                  <a:t> meter op de grond.</a:t>
                </a: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627FD13-1FA4-47B5-8ED3-55709A5D2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69" y="6027403"/>
                <a:ext cx="4073679" cy="369332"/>
              </a:xfrm>
              <a:prstGeom prst="rect">
                <a:avLst/>
              </a:prstGeom>
              <a:blipFill>
                <a:blip r:embed="rId15"/>
                <a:stretch>
                  <a:fillRect l="-1347" t="-10000" r="-44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B2626A37-B8AD-4303-A455-D1348508C72C}"/>
              </a:ext>
            </a:extLst>
          </p:cNvPr>
          <p:cNvCxnSpPr>
            <a:cxnSpLocks/>
          </p:cNvCxnSpPr>
          <p:nvPr/>
        </p:nvCxnSpPr>
        <p:spPr>
          <a:xfrm flipV="1">
            <a:off x="8050401" y="2667328"/>
            <a:ext cx="2199559" cy="1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A0F2A404-CD90-4B78-801C-B9020CC0600F}"/>
              </a:ext>
            </a:extLst>
          </p:cNvPr>
          <p:cNvSpPr txBox="1"/>
          <p:nvPr/>
        </p:nvSpPr>
        <p:spPr>
          <a:xfrm>
            <a:off x="914400" y="2604756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FB8370E0-EA84-4032-8849-440CE827824B}"/>
                  </a:ext>
                </a:extLst>
              </p:cNvPr>
              <p:cNvSpPr txBox="1"/>
              <p:nvPr/>
            </p:nvSpPr>
            <p:spPr>
              <a:xfrm>
                <a:off x="1853083" y="2664436"/>
                <a:ext cx="2521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=−0,09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+1,8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FB8370E0-EA84-4032-8849-440CE8278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083" y="2664436"/>
                <a:ext cx="2521844" cy="276999"/>
              </a:xfrm>
              <a:prstGeom prst="rect">
                <a:avLst/>
              </a:prstGeom>
              <a:blipFill>
                <a:blip r:embed="rId16"/>
                <a:stretch>
                  <a:fillRect l="-1932" t="-4348" r="-1449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A1AF9B5D-AC25-44A1-8781-7E87285795B8}"/>
              </a:ext>
            </a:extLst>
          </p:cNvPr>
          <p:cNvSpPr txBox="1"/>
          <p:nvPr/>
        </p:nvSpPr>
        <p:spPr>
          <a:xfrm>
            <a:off x="914400" y="2997614"/>
            <a:ext cx="215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Vermeld het venster: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0BC4A57-7EAD-4C39-BA90-145AA9D67EFC}"/>
                  </a:ext>
                </a:extLst>
              </p:cNvPr>
              <p:cNvSpPr txBox="1"/>
              <p:nvPr/>
            </p:nvSpPr>
            <p:spPr>
              <a:xfrm>
                <a:off x="3011586" y="3043972"/>
                <a:ext cx="13708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0,25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[0,15]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0BC4A57-7EAD-4C39-BA90-145AA9D67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586" y="3043972"/>
                <a:ext cx="1370824" cy="276999"/>
              </a:xfrm>
              <a:prstGeom prst="rect">
                <a:avLst/>
              </a:prstGeom>
              <a:blipFill>
                <a:blip r:embed="rId17"/>
                <a:stretch>
                  <a:fillRect t="-2174" r="-5778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3CB50464-0503-491C-9B9D-B45BA25AE372}"/>
              </a:ext>
            </a:extLst>
          </p:cNvPr>
          <p:cNvSpPr txBox="1"/>
          <p:nvPr/>
        </p:nvSpPr>
        <p:spPr>
          <a:xfrm>
            <a:off x="4350765" y="300931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6FFC462-FD46-4A23-81E2-D98AB039D2CB}"/>
                  </a:ext>
                </a:extLst>
              </p:cNvPr>
              <p:cNvSpPr txBox="1"/>
              <p:nvPr/>
            </p:nvSpPr>
            <p:spPr>
              <a:xfrm>
                <a:off x="4706087" y="2765050"/>
                <a:ext cx="1063304" cy="8247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</a:rPr>
                                <m:t>𝑋𝑚𝑖𝑛</m:t>
                              </m:r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</a:rPr>
                                <m:t>𝑋𝑚𝑎𝑥</m:t>
                              </m:r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</a:rPr>
                                <m:t>=25</m:t>
                              </m:r>
                            </m:e>
                            <m:e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</a:rPr>
                                <m:t>𝑌𝑚𝑖𝑛</m:t>
                              </m:r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</a:rPr>
                                <m:t>𝑌𝑚𝑎𝑥</m:t>
                              </m:r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</a:rPr>
                                <m:t>=15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6FFC462-FD46-4A23-81E2-D98AB039D2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087" y="2765050"/>
                <a:ext cx="1063304" cy="82477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86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00013 0.36782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  <p:bldP spid="20" grpId="0"/>
      <p:bldP spid="23" grpId="0"/>
      <p:bldP spid="24" grpId="0"/>
      <p:bldP spid="25" grpId="0"/>
      <p:bldP spid="26" grpId="0"/>
      <p:bldP spid="32" grpId="0"/>
      <p:bldP spid="33" grpId="0"/>
      <p:bldP spid="34" grpId="0"/>
      <p:bldP spid="2" grpId="0"/>
      <p:bldP spid="3" grpId="0"/>
      <p:bldP spid="11" grpId="0"/>
      <p:bldP spid="13" grpId="0"/>
      <p:bldP spid="18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6169D17-F106-4E9F-AD00-B72A0E83B670}"/>
              </a:ext>
            </a:extLst>
          </p:cNvPr>
          <p:cNvSpPr txBox="1"/>
          <p:nvPr/>
        </p:nvSpPr>
        <p:spPr>
          <a:xfrm>
            <a:off x="350196" y="535022"/>
            <a:ext cx="4234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Bereken de maximale hoogte van de bal.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74C803B-AEC0-4D11-AF29-F0758DA1E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533" y="535022"/>
            <a:ext cx="3086100" cy="23241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9398C835-4FB1-4D5E-BDC7-2EA11927BD08}"/>
              </a:ext>
            </a:extLst>
          </p:cNvPr>
          <p:cNvSpPr txBox="1"/>
          <p:nvPr/>
        </p:nvSpPr>
        <p:spPr>
          <a:xfrm>
            <a:off x="554477" y="1108954"/>
            <a:ext cx="2066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maximum geeft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4585AB7-B9A7-456F-AC27-6360FBB5DC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533" y="535415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2DA2119-795C-49E7-B49B-B85DE530B03F}"/>
                  </a:ext>
                </a:extLst>
              </p:cNvPr>
              <p:cNvSpPr txBox="1"/>
              <p:nvPr/>
            </p:nvSpPr>
            <p:spPr>
              <a:xfrm>
                <a:off x="2845340" y="1155120"/>
                <a:ext cx="19914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 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2DA2119-795C-49E7-B49B-B85DE530B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340" y="1155120"/>
                <a:ext cx="1991443" cy="276999"/>
              </a:xfrm>
              <a:prstGeom prst="rect">
                <a:avLst/>
              </a:prstGeom>
              <a:blipFill>
                <a:blip r:embed="rId4"/>
                <a:stretch>
                  <a:fillRect l="-920" r="-2147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18842CB-BA6A-45E0-A214-B138B71FEE87}"/>
                  </a:ext>
                </a:extLst>
              </p:cNvPr>
              <p:cNvSpPr txBox="1"/>
              <p:nvPr/>
            </p:nvSpPr>
            <p:spPr>
              <a:xfrm>
                <a:off x="554477" y="1682885"/>
                <a:ext cx="43883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maximale hoogte van de bal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nl-NL" b="1" dirty="0"/>
                  <a:t> meter.</a:t>
                </a: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18842CB-BA6A-45E0-A214-B138B71FE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77" y="1682885"/>
                <a:ext cx="4388317" cy="369332"/>
              </a:xfrm>
              <a:prstGeom prst="rect">
                <a:avLst/>
              </a:prstGeom>
              <a:blipFill>
                <a:blip r:embed="rId5"/>
                <a:stretch>
                  <a:fillRect l="-1250" t="-8197" r="-55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Afbeelding 12">
            <a:extLst>
              <a:ext uri="{FF2B5EF4-FFF2-40B4-BE49-F238E27FC236}">
                <a16:creationId xmlns:a16="http://schemas.microsoft.com/office/drawing/2014/main" id="{6AC91C7A-E2AA-434E-AF30-B660FC2FA6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533" y="3054891"/>
            <a:ext cx="3086100" cy="2324100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84EF361A-6A8C-40D2-A0FD-54E1451D6683}"/>
              </a:ext>
            </a:extLst>
          </p:cNvPr>
          <p:cNvSpPr txBox="1"/>
          <p:nvPr/>
        </p:nvSpPr>
        <p:spPr>
          <a:xfrm>
            <a:off x="350196" y="2646082"/>
            <a:ext cx="4546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 Op 18 meter afstand van het schuurtje staat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5C28946-9911-4750-8A9D-4E5EF67357A0}"/>
              </a:ext>
            </a:extLst>
          </p:cNvPr>
          <p:cNvSpPr/>
          <p:nvPr/>
        </p:nvSpPr>
        <p:spPr>
          <a:xfrm>
            <a:off x="628403" y="3054891"/>
            <a:ext cx="3055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een boom die 5 meter hoog is.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94D1DD9-CB1C-4E57-A87E-F4BFCB33B20A}"/>
                  </a:ext>
                </a:extLst>
              </p:cNvPr>
              <p:cNvSpPr txBox="1"/>
              <p:nvPr/>
            </p:nvSpPr>
            <p:spPr>
              <a:xfrm>
                <a:off x="10074720" y="2615304"/>
                <a:ext cx="5564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21,5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94D1DD9-CB1C-4E57-A87E-F4BFCB33B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4720" y="2615304"/>
                <a:ext cx="556434" cy="215444"/>
              </a:xfrm>
              <a:prstGeom prst="rect">
                <a:avLst/>
              </a:prstGeom>
              <a:blipFill>
                <a:blip r:embed="rId7"/>
                <a:stretch>
                  <a:fillRect l="-4396" r="-6593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C8527DAD-F021-482A-8531-09B880FF6A38}"/>
              </a:ext>
            </a:extLst>
          </p:cNvPr>
          <p:cNvSpPr txBox="1"/>
          <p:nvPr/>
        </p:nvSpPr>
        <p:spPr>
          <a:xfrm>
            <a:off x="554477" y="3510158"/>
            <a:ext cx="439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Luuk trapt de bal in de richting van de boom.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4B36B49-8AAC-4CE2-B5BE-3FB8071C05D2}"/>
              </a:ext>
            </a:extLst>
          </p:cNvPr>
          <p:cNvSpPr txBox="1"/>
          <p:nvPr/>
        </p:nvSpPr>
        <p:spPr>
          <a:xfrm>
            <a:off x="554477" y="4189568"/>
            <a:ext cx="4480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Onderzoek of de bal over de boom heen gaat.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4F6C8C4-DB16-4ED3-BA5B-EA3D8D71F7FE}"/>
                  </a:ext>
                </a:extLst>
              </p:cNvPr>
              <p:cNvSpPr txBox="1"/>
              <p:nvPr/>
            </p:nvSpPr>
            <p:spPr>
              <a:xfrm>
                <a:off x="628403" y="4948104"/>
                <a:ext cx="2761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err="1"/>
                  <a:t>calc</a:t>
                </a:r>
                <a:r>
                  <a:rPr lang="nl-NL" dirty="0"/>
                  <a:t> </a:t>
                </a:r>
                <a:r>
                  <a:rPr lang="nl-NL" dirty="0" err="1"/>
                  <a:t>value</a:t>
                </a:r>
                <a:r>
                  <a:rPr lang="nl-NL" dirty="0"/>
                  <a:t> 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r>
                  <a:rPr lang="nl-NL" dirty="0"/>
                  <a:t>  geeft </a:t>
                </a:r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4F6C8C4-DB16-4ED3-BA5B-EA3D8D71F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03" y="4948104"/>
                <a:ext cx="2761590" cy="369332"/>
              </a:xfrm>
              <a:prstGeom prst="rect">
                <a:avLst/>
              </a:prstGeom>
              <a:blipFill>
                <a:blip r:embed="rId8"/>
                <a:stretch>
                  <a:fillRect l="-1766" t="-10000" r="-110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9CD3888-3F8D-401B-80CF-8F7374E7B0B5}"/>
                  </a:ext>
                </a:extLst>
              </p:cNvPr>
              <p:cNvSpPr txBox="1"/>
              <p:nvPr/>
            </p:nvSpPr>
            <p:spPr>
              <a:xfrm>
                <a:off x="3327473" y="4983812"/>
                <a:ext cx="9208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=6,24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9CD3888-3F8D-401B-80CF-8F7374E7B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473" y="4983812"/>
                <a:ext cx="920893" cy="276999"/>
              </a:xfrm>
              <a:prstGeom prst="rect">
                <a:avLst/>
              </a:prstGeom>
              <a:blipFill>
                <a:blip r:embed="rId9"/>
                <a:stretch>
                  <a:fillRect l="-5960" r="-596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Afbeelding 28">
            <a:extLst>
              <a:ext uri="{FF2B5EF4-FFF2-40B4-BE49-F238E27FC236}">
                <a16:creationId xmlns:a16="http://schemas.microsoft.com/office/drawing/2014/main" id="{5BCCFF0C-8106-4889-9711-F9C3232E451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533" y="3060120"/>
            <a:ext cx="3086100" cy="2324100"/>
          </a:xfrm>
          <a:prstGeom prst="rect">
            <a:avLst/>
          </a:prstGeom>
        </p:spPr>
      </p:pic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E7C75055-818C-4573-9B67-3BEE846E3EF1}"/>
              </a:ext>
            </a:extLst>
          </p:cNvPr>
          <p:cNvCxnSpPr/>
          <p:nvPr/>
        </p:nvCxnSpPr>
        <p:spPr>
          <a:xfrm flipV="1">
            <a:off x="9863847" y="4435813"/>
            <a:ext cx="0" cy="656617"/>
          </a:xfrm>
          <a:prstGeom prst="straightConnector1">
            <a:avLst/>
          </a:prstGeom>
          <a:ln w="317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FAA9040E-1BC3-4520-A873-8B3393298CF8}"/>
              </a:ext>
            </a:extLst>
          </p:cNvPr>
          <p:cNvCxnSpPr/>
          <p:nvPr/>
        </p:nvCxnSpPr>
        <p:spPr>
          <a:xfrm>
            <a:off x="10241177" y="2540000"/>
            <a:ext cx="0" cy="25524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EA331CC7-8E20-46EA-A536-222E36B1CCEE}"/>
                  </a:ext>
                </a:extLst>
              </p:cNvPr>
              <p:cNvSpPr txBox="1"/>
              <p:nvPr/>
            </p:nvSpPr>
            <p:spPr>
              <a:xfrm>
                <a:off x="9749797" y="5101992"/>
                <a:ext cx="2388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EA331CC7-8E20-46EA-A536-222E36B1C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9797" y="5101992"/>
                <a:ext cx="238847" cy="215444"/>
              </a:xfrm>
              <a:prstGeom prst="rect">
                <a:avLst/>
              </a:prstGeom>
              <a:blipFill>
                <a:blip r:embed="rId11"/>
                <a:stretch>
                  <a:fillRect l="-17500" r="-1250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EC9F2EF-7B69-454F-93AB-2CBCDA5097EA}"/>
                  </a:ext>
                </a:extLst>
              </p:cNvPr>
              <p:cNvSpPr txBox="1"/>
              <p:nvPr/>
            </p:nvSpPr>
            <p:spPr>
              <a:xfrm>
                <a:off x="9680066" y="4656399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EC9F2EF-7B69-454F-93AB-2CBCDA509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0066" y="4656399"/>
                <a:ext cx="139462" cy="215444"/>
              </a:xfrm>
              <a:prstGeom prst="rect">
                <a:avLst/>
              </a:prstGeom>
              <a:blipFill>
                <a:blip r:embed="rId12"/>
                <a:stretch>
                  <a:fillRect l="-34783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48138A3-8B0E-4ED3-8F68-A97C308D24B2}"/>
                  </a:ext>
                </a:extLst>
              </p:cNvPr>
              <p:cNvSpPr txBox="1"/>
              <p:nvPr/>
            </p:nvSpPr>
            <p:spPr>
              <a:xfrm>
                <a:off x="4375368" y="498381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&gt;5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48138A3-8B0E-4ED3-8F68-A97C308D2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368" y="4983811"/>
                <a:ext cx="418384" cy="276999"/>
              </a:xfrm>
              <a:prstGeom prst="rect">
                <a:avLst/>
              </a:prstGeom>
              <a:blipFill>
                <a:blip r:embed="rId13"/>
                <a:stretch>
                  <a:fillRect l="-10294" r="-1470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9BC6149F-DCBB-4F1B-BAE0-A65C36B37D20}"/>
              </a:ext>
            </a:extLst>
          </p:cNvPr>
          <p:cNvSpPr txBox="1"/>
          <p:nvPr/>
        </p:nvSpPr>
        <p:spPr>
          <a:xfrm>
            <a:off x="611587" y="5611627"/>
            <a:ext cx="3229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De bal gaat over de boom heen.</a:t>
            </a:r>
          </a:p>
        </p:txBody>
      </p:sp>
    </p:spTree>
    <p:extLst>
      <p:ext uri="{BB962C8B-B14F-4D97-AF65-F5344CB8AC3E}">
        <p14:creationId xmlns:p14="http://schemas.microsoft.com/office/powerpoint/2010/main" val="66847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4" grpId="0"/>
      <p:bldP spid="16" grpId="0"/>
      <p:bldP spid="17" grpId="0"/>
      <p:bldP spid="24" grpId="0"/>
      <p:bldP spid="25" grpId="0"/>
      <p:bldP spid="26" grpId="0"/>
      <p:bldP spid="27" grpId="0"/>
      <p:bldP spid="22" grpId="0"/>
      <p:bldP spid="23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66</TotalTime>
  <Words>203</Words>
  <Application>Microsoft Office PowerPoint</Application>
  <PresentationFormat>Breedbeeld</PresentationFormat>
  <Paragraphs>35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2017-10-03T15:16:30Z</dcterms:created>
  <dcterms:modified xsi:type="dcterms:W3CDTF">2018-09-20T14:05:26Z</dcterms:modified>
</cp:coreProperties>
</file>