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90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63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24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05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65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81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592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09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30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16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7D4BF-3841-4A53-A84E-839B8AF2D3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F9F98-8E5A-4570-92BB-765B59E1F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58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C99CEDB-5131-40F7-A1E4-E0C6ADF165BE}"/>
              </a:ext>
            </a:extLst>
          </p:cNvPr>
          <p:cNvSpPr txBox="1"/>
          <p:nvPr/>
        </p:nvSpPr>
        <p:spPr>
          <a:xfrm>
            <a:off x="430823" y="49236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43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76C2AFA-CAE4-4E64-84DE-EA2B4C6B8337}"/>
              </a:ext>
            </a:extLst>
          </p:cNvPr>
          <p:cNvSpPr txBox="1"/>
          <p:nvPr/>
        </p:nvSpPr>
        <p:spPr>
          <a:xfrm>
            <a:off x="1828799" y="509977"/>
            <a:ext cx="102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Voor het bepalen van de juiste dosering van sommige medicijnen is het van belang de lichaamsoppervlakte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4894425-B042-4E3F-9019-9F5BF638B9E3}"/>
              </a:ext>
            </a:extLst>
          </p:cNvPr>
          <p:cNvSpPr txBox="1"/>
          <p:nvPr/>
        </p:nvSpPr>
        <p:spPr>
          <a:xfrm>
            <a:off x="1828799" y="879336"/>
            <a:ext cx="910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de patiënt te kennen. In de figuur kun je bij een gegeven lengte en een gegeven gewicht de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ECE666B-7E0A-4E14-8525-1D22DE83CC44}"/>
              </a:ext>
            </a:extLst>
          </p:cNvPr>
          <p:cNvSpPr txBox="1"/>
          <p:nvPr/>
        </p:nvSpPr>
        <p:spPr>
          <a:xfrm>
            <a:off x="1828799" y="1248641"/>
            <a:ext cx="813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lichaamsoppervlakte van een persoon aflezen. Zo’n figuur heet een </a:t>
            </a:r>
            <a:r>
              <a:rPr lang="nl-NL" b="1" dirty="0"/>
              <a:t>grafiekenbundel</a:t>
            </a:r>
            <a:r>
              <a:rPr lang="nl-NL" dirty="0"/>
              <a:t>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FAFD0EA-102F-4EE4-8A38-267896F58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009" y="1674607"/>
            <a:ext cx="6179058" cy="4064965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6FA684DD-AB3F-4FFF-B014-72EB2297158A}"/>
              </a:ext>
            </a:extLst>
          </p:cNvPr>
          <p:cNvSpPr txBox="1"/>
          <p:nvPr/>
        </p:nvSpPr>
        <p:spPr>
          <a:xfrm>
            <a:off x="430823" y="2021840"/>
            <a:ext cx="3727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Alex is 170 cm lang en weegt 60 kg.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C556787-EDA2-41E9-B0AD-A8FA03AB552E}"/>
              </a:ext>
            </a:extLst>
          </p:cNvPr>
          <p:cNvSpPr txBox="1"/>
          <p:nvPr/>
        </p:nvSpPr>
        <p:spPr>
          <a:xfrm>
            <a:off x="680720" y="2391145"/>
            <a:ext cx="3624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is zijn lichaamsoppervlakte?</a:t>
            </a: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4B91EB84-93DA-4288-84CD-6F91A33DC319}"/>
              </a:ext>
            </a:extLst>
          </p:cNvPr>
          <p:cNvCxnSpPr/>
          <p:nvPr/>
        </p:nvCxnSpPr>
        <p:spPr>
          <a:xfrm flipV="1">
            <a:off x="8524240" y="3230880"/>
            <a:ext cx="0" cy="211328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7B709EA-5DE8-4382-82DE-447A60622AD8}"/>
              </a:ext>
            </a:extLst>
          </p:cNvPr>
          <p:cNvCxnSpPr>
            <a:cxnSpLocks/>
          </p:cNvCxnSpPr>
          <p:nvPr/>
        </p:nvCxnSpPr>
        <p:spPr>
          <a:xfrm>
            <a:off x="6075680" y="3220720"/>
            <a:ext cx="24892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9C229B52-38EC-490F-B7EC-6DB528A3EAB7}"/>
              </a:ext>
            </a:extLst>
          </p:cNvPr>
          <p:cNvSpPr txBox="1"/>
          <p:nvPr/>
        </p:nvSpPr>
        <p:spPr>
          <a:xfrm>
            <a:off x="680720" y="2795039"/>
            <a:ext cx="334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Aflezen bij 170 cm en 60 kg geeft: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8E86ABD-70C4-4466-8C4C-513AD2ACBB29}"/>
                  </a:ext>
                </a:extLst>
              </p:cNvPr>
              <p:cNvSpPr txBox="1"/>
              <p:nvPr/>
            </p:nvSpPr>
            <p:spPr>
              <a:xfrm>
                <a:off x="727366" y="3222367"/>
                <a:ext cx="79181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𝟕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8E86ABD-70C4-4466-8C4C-513AD2ACB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66" y="3222367"/>
                <a:ext cx="791819" cy="283219"/>
              </a:xfrm>
              <a:prstGeom prst="rect">
                <a:avLst/>
              </a:prstGeom>
              <a:blipFill>
                <a:blip r:embed="rId3"/>
                <a:stretch>
                  <a:fillRect l="-6154" t="-6522" r="-30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>
            <a:extLst>
              <a:ext uri="{FF2B5EF4-FFF2-40B4-BE49-F238E27FC236}">
                <a16:creationId xmlns:a16="http://schemas.microsoft.com/office/drawing/2014/main" id="{BF55A68B-DFE4-42EA-BDB1-2949D50C8954}"/>
              </a:ext>
            </a:extLst>
          </p:cNvPr>
          <p:cNvSpPr/>
          <p:nvPr/>
        </p:nvSpPr>
        <p:spPr>
          <a:xfrm>
            <a:off x="1488255" y="3184637"/>
            <a:ext cx="2186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lichaamsoppervlakte.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B6FD9C5-FACB-43E9-9CA0-6C336B8517F1}"/>
                  </a:ext>
                </a:extLst>
              </p:cNvPr>
              <p:cNvSpPr txBox="1"/>
              <p:nvPr/>
            </p:nvSpPr>
            <p:spPr>
              <a:xfrm>
                <a:off x="430823" y="3829009"/>
                <a:ext cx="48559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Bas heeft een lichaamsoppervlakte van 1,8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B6FD9C5-FACB-43E9-9CA0-6C336B851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23" y="3829009"/>
                <a:ext cx="4855945" cy="369332"/>
              </a:xfrm>
              <a:prstGeom prst="rect">
                <a:avLst/>
              </a:prstGeom>
              <a:blipFill>
                <a:blip r:embed="rId4"/>
                <a:stretch>
                  <a:fillRect l="-1131" t="-8197" r="-25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31182425-52DE-4F80-B8D6-6FDFF8FF4023}"/>
              </a:ext>
            </a:extLst>
          </p:cNvPr>
          <p:cNvSpPr txBox="1"/>
          <p:nvPr/>
        </p:nvSpPr>
        <p:spPr>
          <a:xfrm>
            <a:off x="670560" y="4200969"/>
            <a:ext cx="275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Bas is langer dan 1,6 meter.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33A31B00-C45D-47F7-9F76-A6E3FF43CD79}"/>
              </a:ext>
            </a:extLst>
          </p:cNvPr>
          <p:cNvSpPr txBox="1"/>
          <p:nvPr/>
        </p:nvSpPr>
        <p:spPr>
          <a:xfrm>
            <a:off x="680720" y="4547183"/>
            <a:ext cx="3723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Wat weet je van het gewicht van Bas?</a:t>
            </a: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F916DEBF-5E61-429D-B5E1-E444795BEF2E}"/>
              </a:ext>
            </a:extLst>
          </p:cNvPr>
          <p:cNvCxnSpPr>
            <a:cxnSpLocks/>
          </p:cNvCxnSpPr>
          <p:nvPr/>
        </p:nvCxnSpPr>
        <p:spPr>
          <a:xfrm>
            <a:off x="6075680" y="3525520"/>
            <a:ext cx="343408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1FA61C31-1C28-4C2B-8D76-77F5AE82403D}"/>
              </a:ext>
            </a:extLst>
          </p:cNvPr>
          <p:cNvCxnSpPr>
            <a:cxnSpLocks/>
          </p:cNvCxnSpPr>
          <p:nvPr/>
        </p:nvCxnSpPr>
        <p:spPr>
          <a:xfrm flipV="1">
            <a:off x="9549968" y="3493744"/>
            <a:ext cx="0" cy="188976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29EF024-7CA4-4ABC-B4B8-9D50F07FFFF0}"/>
                  </a:ext>
                </a:extLst>
              </p:cNvPr>
              <p:cNvSpPr txBox="1"/>
              <p:nvPr/>
            </p:nvSpPr>
            <p:spPr>
              <a:xfrm>
                <a:off x="670560" y="4953432"/>
                <a:ext cx="3326873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Bekijk de grafiek die hoort bij een</a:t>
                </a:r>
                <a:br>
                  <a:rPr lang="nl-NL" dirty="0"/>
                </a:br>
                <a:r>
                  <a:rPr lang="nl-NL" dirty="0"/>
                  <a:t>lichaamsoppervlakte van 1,8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29EF024-7CA4-4ABC-B4B8-9D50F07FF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" y="4953432"/>
                <a:ext cx="3326873" cy="669992"/>
              </a:xfrm>
              <a:prstGeom prst="rect">
                <a:avLst/>
              </a:prstGeom>
              <a:blipFill>
                <a:blip r:embed="rId5"/>
                <a:stretch>
                  <a:fillRect l="-1465" t="-5505" r="-549" b="-110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90437223-7FEB-4B25-A07F-0C1F9EB57219}"/>
              </a:ext>
            </a:extLst>
          </p:cNvPr>
          <p:cNvSpPr txBox="1"/>
          <p:nvPr/>
        </p:nvSpPr>
        <p:spPr>
          <a:xfrm>
            <a:off x="665250" y="5736557"/>
            <a:ext cx="622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een lengte van 160 cm hoort een gewicht van ongeveer 77 kg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C01235D-336E-418F-8713-07BF06EDDDC1}"/>
              </a:ext>
            </a:extLst>
          </p:cNvPr>
          <p:cNvSpPr txBox="1"/>
          <p:nvPr/>
        </p:nvSpPr>
        <p:spPr>
          <a:xfrm>
            <a:off x="676661" y="6096831"/>
            <a:ext cx="280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Bas weegt hoogstens 77 kg.</a:t>
            </a:r>
          </a:p>
        </p:txBody>
      </p:sp>
    </p:spTree>
    <p:extLst>
      <p:ext uri="{BB962C8B-B14F-4D97-AF65-F5344CB8AC3E}">
        <p14:creationId xmlns:p14="http://schemas.microsoft.com/office/powerpoint/2010/main" val="109305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8" grpId="0"/>
      <p:bldP spid="29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49DFFEA1-101D-49C4-81B9-B9E955CC4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9" y="648447"/>
            <a:ext cx="6179058" cy="406496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A4AA4F6-8030-4B03-9013-535EF611ACB3}"/>
              </a:ext>
            </a:extLst>
          </p:cNvPr>
          <p:cNvSpPr txBox="1"/>
          <p:nvPr/>
        </p:nvSpPr>
        <p:spPr>
          <a:xfrm>
            <a:off x="355600" y="822960"/>
            <a:ext cx="494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Cor is 1,70 meter lang. Cor volgt een afslankkuur,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A87FBE0-C679-4D51-B0B0-0309AE32378F}"/>
              </a:ext>
            </a:extLst>
          </p:cNvPr>
          <p:cNvSpPr txBox="1"/>
          <p:nvPr/>
        </p:nvSpPr>
        <p:spPr>
          <a:xfrm>
            <a:off x="447264" y="1192292"/>
            <a:ext cx="514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waardoor zijn gewicht afneemt van 100 kg tot 90 kg.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4C4920F-86FD-4400-91BD-B1D96D1B9860}"/>
              </a:ext>
            </a:extLst>
          </p:cNvPr>
          <p:cNvSpPr txBox="1"/>
          <p:nvPr/>
        </p:nvSpPr>
        <p:spPr>
          <a:xfrm>
            <a:off x="447264" y="1607790"/>
            <a:ext cx="3243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 hoeveel procent neemt zijn </a:t>
            </a:r>
          </a:p>
          <a:p>
            <a:r>
              <a:rPr lang="nl-NL" dirty="0"/>
              <a:t>lichaamsoppervlakte af?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748D3995-002F-4D46-84AA-4E1D130CD880}"/>
              </a:ext>
            </a:extLst>
          </p:cNvPr>
          <p:cNvCxnSpPr/>
          <p:nvPr/>
        </p:nvCxnSpPr>
        <p:spPr>
          <a:xfrm>
            <a:off x="5974080" y="2193161"/>
            <a:ext cx="544576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795CD3F6-1203-45D5-B1FA-4C9821F1A2DE}"/>
              </a:ext>
            </a:extLst>
          </p:cNvPr>
          <p:cNvCxnSpPr/>
          <p:nvPr/>
        </p:nvCxnSpPr>
        <p:spPr>
          <a:xfrm flipV="1">
            <a:off x="10861040" y="2233801"/>
            <a:ext cx="0" cy="206387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A0FDA95E-B7AE-4561-9858-D8F11ABBEAB3}"/>
              </a:ext>
            </a:extLst>
          </p:cNvPr>
          <p:cNvCxnSpPr/>
          <p:nvPr/>
        </p:nvCxnSpPr>
        <p:spPr>
          <a:xfrm flipV="1">
            <a:off x="10261600" y="2213481"/>
            <a:ext cx="0" cy="206387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EA2E7EE-C4D8-4BBA-95FD-C358453BD632}"/>
                  </a:ext>
                </a:extLst>
              </p:cNvPr>
              <p:cNvSpPr txBox="1"/>
              <p:nvPr/>
            </p:nvSpPr>
            <p:spPr>
              <a:xfrm>
                <a:off x="634355" y="2619409"/>
                <a:ext cx="34481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Aflezen bij 170 cm en 100 kg geeft </a:t>
                </a:r>
              </a:p>
              <a:p>
                <a:r>
                  <a:rPr lang="nl-NL" dirty="0"/>
                  <a:t>2,1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 lichaamsoppervlakte</a:t>
                </a:r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EA2E7EE-C4D8-4BBA-95FD-C358453BD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55" y="2619409"/>
                <a:ext cx="3448188" cy="646331"/>
              </a:xfrm>
              <a:prstGeom prst="rect">
                <a:avLst/>
              </a:prstGeom>
              <a:blipFill>
                <a:blip r:embed="rId3"/>
                <a:stretch>
                  <a:fillRect l="-1413" t="-5660" r="-53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A9CD645-67AA-4F16-8E7F-2A79443E8384}"/>
                  </a:ext>
                </a:extLst>
              </p:cNvPr>
              <p:cNvSpPr txBox="1"/>
              <p:nvPr/>
            </p:nvSpPr>
            <p:spPr>
              <a:xfrm>
                <a:off x="634355" y="3311906"/>
                <a:ext cx="333116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Aflezen bij 170 cm en 90 kg geeft </a:t>
                </a:r>
              </a:p>
              <a:p>
                <a:r>
                  <a:rPr lang="nl-NL" dirty="0"/>
                  <a:t>2,0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 lichaamsoppervlakte</a:t>
                </a: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A9CD645-67AA-4F16-8E7F-2A79443E83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55" y="3311906"/>
                <a:ext cx="3331168" cy="646331"/>
              </a:xfrm>
              <a:prstGeom prst="rect">
                <a:avLst/>
              </a:prstGeom>
              <a:blipFill>
                <a:blip r:embed="rId4"/>
                <a:stretch>
                  <a:fillRect l="-1463" t="-4717" r="-548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AF2171C-9154-4E0C-BB43-3D9BB9398126}"/>
                  </a:ext>
                </a:extLst>
              </p:cNvPr>
              <p:cNvSpPr txBox="1"/>
              <p:nvPr/>
            </p:nvSpPr>
            <p:spPr>
              <a:xfrm>
                <a:off x="696723" y="4277360"/>
                <a:ext cx="3058530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2,0−2,1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2,1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76…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AF2171C-9154-4E0C-BB43-3D9BB93981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23" y="4277360"/>
                <a:ext cx="3058530" cy="549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83112D13-B49B-460F-BE3A-F5B679A8A27C}"/>
              </a:ext>
            </a:extLst>
          </p:cNvPr>
          <p:cNvSpPr txBox="1"/>
          <p:nvPr/>
        </p:nvSpPr>
        <p:spPr>
          <a:xfrm>
            <a:off x="634355" y="5059680"/>
            <a:ext cx="44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Zijn lichaamsoppervlakte neemt met 4,8% af.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FC86232-D29E-45FA-9195-A8B4613B123F}"/>
              </a:ext>
            </a:extLst>
          </p:cNvPr>
          <p:cNvSpPr txBox="1"/>
          <p:nvPr/>
        </p:nvSpPr>
        <p:spPr>
          <a:xfrm>
            <a:off x="4351282" y="2937643"/>
            <a:ext cx="577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(oud)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3B8ACDF-4F6A-4B05-8849-5EEDC58CC444}"/>
              </a:ext>
            </a:extLst>
          </p:cNvPr>
          <p:cNvSpPr txBox="1"/>
          <p:nvPr/>
        </p:nvSpPr>
        <p:spPr>
          <a:xfrm>
            <a:off x="4351282" y="3593512"/>
            <a:ext cx="742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(nieuw)</a:t>
            </a:r>
          </a:p>
        </p:txBody>
      </p:sp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5BBEC005-A680-46B5-9DC9-9F2D292B3712}"/>
              </a:ext>
            </a:extLst>
          </p:cNvPr>
          <p:cNvSpPr/>
          <p:nvPr/>
        </p:nvSpPr>
        <p:spPr>
          <a:xfrm>
            <a:off x="3258524" y="5814855"/>
            <a:ext cx="2928026" cy="470169"/>
          </a:xfrm>
          <a:prstGeom prst="wedgeRoundRectCallout">
            <a:avLst>
              <a:gd name="adj1" fmla="val -12277"/>
              <a:gd name="adj2" fmla="val -12931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procenten op 1 decimaal nauwkeurig</a:t>
            </a:r>
          </a:p>
        </p:txBody>
      </p:sp>
    </p:spTree>
    <p:extLst>
      <p:ext uri="{BB962C8B-B14F-4D97-AF65-F5344CB8AC3E}">
        <p14:creationId xmlns:p14="http://schemas.microsoft.com/office/powerpoint/2010/main" val="49553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DF6AEB3-33C4-4A62-8FA3-DAEE4ABA6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49" y="1166607"/>
            <a:ext cx="6179058" cy="406496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D266EED-5A1E-47FE-AD0B-96EBA8C35347}"/>
              </a:ext>
            </a:extLst>
          </p:cNvPr>
          <p:cNvSpPr txBox="1"/>
          <p:nvPr/>
        </p:nvSpPr>
        <p:spPr>
          <a:xfrm>
            <a:off x="365760" y="355600"/>
            <a:ext cx="11117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Bekijk de personen met een lengte van 1,70 meter. Zet in een grafiek de lichaamsoppervlakte uit tegen het gewicht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71019D2-5995-41DE-98C9-3F7108DEC15F}"/>
              </a:ext>
            </a:extLst>
          </p:cNvPr>
          <p:cNvSpPr txBox="1"/>
          <p:nvPr/>
        </p:nvSpPr>
        <p:spPr>
          <a:xfrm>
            <a:off x="651489" y="724932"/>
            <a:ext cx="2002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deze personen.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8847E80E-68ED-41A4-B384-30D4ED48318B}"/>
              </a:ext>
            </a:extLst>
          </p:cNvPr>
          <p:cNvCxnSpPr/>
          <p:nvPr/>
        </p:nvCxnSpPr>
        <p:spPr>
          <a:xfrm>
            <a:off x="1158240" y="2701161"/>
            <a:ext cx="544576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>
            <a:extLst>
              <a:ext uri="{FF2B5EF4-FFF2-40B4-BE49-F238E27FC236}">
                <a16:creationId xmlns:a16="http://schemas.microsoft.com/office/drawing/2014/main" id="{86E1D35A-CE6B-41DC-93EF-32B391486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29" y="5344555"/>
            <a:ext cx="11094720" cy="99345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6CD391D-4DB5-4D1E-A45C-C817A950C3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307" y="1702559"/>
            <a:ext cx="4953000" cy="3529013"/>
          </a:xfrm>
          <a:prstGeom prst="rect">
            <a:avLst/>
          </a:prstGeom>
        </p:spPr>
      </p:pic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BF9314B-792A-4875-8B24-CAC43C7AD9A8}"/>
              </a:ext>
            </a:extLst>
          </p:cNvPr>
          <p:cNvCxnSpPr/>
          <p:nvPr/>
        </p:nvCxnSpPr>
        <p:spPr>
          <a:xfrm>
            <a:off x="1244002" y="2701161"/>
            <a:ext cx="0" cy="214515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AE873AB2-0077-404E-9805-43430B51F850}"/>
              </a:ext>
            </a:extLst>
          </p:cNvPr>
          <p:cNvCxnSpPr/>
          <p:nvPr/>
        </p:nvCxnSpPr>
        <p:spPr>
          <a:xfrm>
            <a:off x="1563444" y="2701160"/>
            <a:ext cx="0" cy="214515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FC2FF921-3A0C-4539-9C45-4D7043B62D01}"/>
              </a:ext>
            </a:extLst>
          </p:cNvPr>
          <p:cNvCxnSpPr/>
          <p:nvPr/>
        </p:nvCxnSpPr>
        <p:spPr>
          <a:xfrm>
            <a:off x="1894242" y="2701161"/>
            <a:ext cx="0" cy="214515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D13C9D8-0A35-4A03-A5F4-BB44F903F652}"/>
              </a:ext>
            </a:extLst>
          </p:cNvPr>
          <p:cNvCxnSpPr/>
          <p:nvPr/>
        </p:nvCxnSpPr>
        <p:spPr>
          <a:xfrm>
            <a:off x="2279126" y="2701161"/>
            <a:ext cx="0" cy="214515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6CF99BEE-14F0-4BE2-9E72-8BFA45E18D3C}"/>
              </a:ext>
            </a:extLst>
          </p:cNvPr>
          <p:cNvCxnSpPr/>
          <p:nvPr/>
        </p:nvCxnSpPr>
        <p:spPr>
          <a:xfrm>
            <a:off x="2672080" y="2691001"/>
            <a:ext cx="0" cy="214515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C6F79120-7D7D-46A0-8E93-8C6B906A84FE}"/>
              </a:ext>
            </a:extLst>
          </p:cNvPr>
          <p:cNvCxnSpPr/>
          <p:nvPr/>
        </p:nvCxnSpPr>
        <p:spPr>
          <a:xfrm>
            <a:off x="3149600" y="2690173"/>
            <a:ext cx="0" cy="214515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>
            <a:extLst>
              <a:ext uri="{FF2B5EF4-FFF2-40B4-BE49-F238E27FC236}">
                <a16:creationId xmlns:a16="http://schemas.microsoft.com/office/drawing/2014/main" id="{7EC8E5CC-5289-4987-9055-F78F56B2549E}"/>
              </a:ext>
            </a:extLst>
          </p:cNvPr>
          <p:cNvSpPr/>
          <p:nvPr/>
        </p:nvSpPr>
        <p:spPr>
          <a:xfrm>
            <a:off x="4114800" y="5466945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3F6EF6C0-2DFB-4B3E-B507-7DC3A7FF98D2}"/>
              </a:ext>
            </a:extLst>
          </p:cNvPr>
          <p:cNvSpPr/>
          <p:nvPr/>
        </p:nvSpPr>
        <p:spPr>
          <a:xfrm>
            <a:off x="4773038" y="5466945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06A6D3C3-62A5-4E6C-B422-10A727F60D15}"/>
              </a:ext>
            </a:extLst>
          </p:cNvPr>
          <p:cNvSpPr/>
          <p:nvPr/>
        </p:nvSpPr>
        <p:spPr>
          <a:xfrm>
            <a:off x="5489644" y="5466945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F39847C8-BFA3-4995-BEDA-E44C87411DB6}"/>
              </a:ext>
            </a:extLst>
          </p:cNvPr>
          <p:cNvSpPr/>
          <p:nvPr/>
        </p:nvSpPr>
        <p:spPr>
          <a:xfrm>
            <a:off x="6147882" y="5466945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018F98E5-998B-4048-81A6-F4A9108F7DD4}"/>
              </a:ext>
            </a:extLst>
          </p:cNvPr>
          <p:cNvSpPr/>
          <p:nvPr/>
        </p:nvSpPr>
        <p:spPr>
          <a:xfrm>
            <a:off x="4121283" y="5901449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557024CC-473C-4521-9912-18D53135B91E}"/>
              </a:ext>
            </a:extLst>
          </p:cNvPr>
          <p:cNvSpPr/>
          <p:nvPr/>
        </p:nvSpPr>
        <p:spPr>
          <a:xfrm>
            <a:off x="4779521" y="5901449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CD085F45-BA47-44C4-9521-865D8FD698F9}"/>
              </a:ext>
            </a:extLst>
          </p:cNvPr>
          <p:cNvSpPr/>
          <p:nvPr/>
        </p:nvSpPr>
        <p:spPr>
          <a:xfrm>
            <a:off x="5496127" y="5901449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6C50724B-79F3-49FA-9A33-87AC2C42FF25}"/>
              </a:ext>
            </a:extLst>
          </p:cNvPr>
          <p:cNvSpPr/>
          <p:nvPr/>
        </p:nvSpPr>
        <p:spPr>
          <a:xfrm>
            <a:off x="6154365" y="5901449"/>
            <a:ext cx="379379" cy="282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8D4C8930-2219-4229-B61F-20B3F1E613B8}"/>
              </a:ext>
            </a:extLst>
          </p:cNvPr>
          <p:cNvSpPr/>
          <p:nvPr/>
        </p:nvSpPr>
        <p:spPr>
          <a:xfrm>
            <a:off x="6809362" y="5369553"/>
            <a:ext cx="4673544" cy="898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F8FA117E-EA2B-45ED-8B59-41E64891F81B}"/>
              </a:ext>
            </a:extLst>
          </p:cNvPr>
          <p:cNvSpPr/>
          <p:nvPr/>
        </p:nvSpPr>
        <p:spPr>
          <a:xfrm>
            <a:off x="7081736" y="1896894"/>
            <a:ext cx="204281" cy="2607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022A9F05-A34F-4E7D-ADE3-E6A4B5D86CE3}"/>
              </a:ext>
            </a:extLst>
          </p:cNvPr>
          <p:cNvSpPr/>
          <p:nvPr/>
        </p:nvSpPr>
        <p:spPr>
          <a:xfrm>
            <a:off x="7655668" y="4835332"/>
            <a:ext cx="4029581" cy="96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626694A1-8F4F-4E73-84DF-0253DB6872B0}"/>
              </a:ext>
            </a:extLst>
          </p:cNvPr>
          <p:cNvSpPr/>
          <p:nvPr/>
        </p:nvSpPr>
        <p:spPr>
          <a:xfrm>
            <a:off x="7354111" y="1953125"/>
            <a:ext cx="4331138" cy="2813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087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5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0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79</TotalTime>
  <Words>226</Words>
  <Application>Microsoft Office PowerPoint</Application>
  <PresentationFormat>Breedbeeld</PresentationFormat>
  <Paragraphs>30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2017-11-13T15:27:32Z</dcterms:created>
  <dcterms:modified xsi:type="dcterms:W3CDTF">2018-10-12T08:23:30Z</dcterms:modified>
</cp:coreProperties>
</file>