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51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03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216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29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86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4539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682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00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71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954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F7131-C3DE-4AD2-95E8-4389510FD5FC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F099D-27BF-44E3-854A-1E9942E8BE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56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2.jp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3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04967" y="58685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21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273" y="503276"/>
            <a:ext cx="5216652" cy="91211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677" y="994818"/>
            <a:ext cx="3552444" cy="13121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504967" y="2306982"/>
                <a:ext cx="12656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a)  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=48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67" y="2306982"/>
                <a:ext cx="1265667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34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hoek 7"/>
          <p:cNvSpPr/>
          <p:nvPr/>
        </p:nvSpPr>
        <p:spPr>
          <a:xfrm>
            <a:off x="9214338" y="1266092"/>
            <a:ext cx="365760" cy="604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9704363" y="1263747"/>
            <a:ext cx="365760" cy="604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9460674" y="479131"/>
                <a:ext cx="2388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0674" y="479131"/>
                <a:ext cx="238847" cy="215444"/>
              </a:xfrm>
              <a:prstGeom prst="rect">
                <a:avLst/>
              </a:prstGeom>
              <a:blipFill rotWithShape="0">
                <a:blip r:embed="rId5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met pijl 11"/>
          <p:cNvCxnSpPr/>
          <p:nvPr/>
        </p:nvCxnSpPr>
        <p:spPr>
          <a:xfrm flipH="1">
            <a:off x="9580097" y="764915"/>
            <a:ext cx="1" cy="3665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/>
              <p:cNvSpPr txBox="1"/>
              <p:nvPr/>
            </p:nvSpPr>
            <p:spPr>
              <a:xfrm>
                <a:off x="2319486" y="2306982"/>
                <a:ext cx="39129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 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78−46=</m:t>
                    </m:r>
                    <m:r>
                      <a:rPr lang="nl-NL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486" y="2306982"/>
                <a:ext cx="3912994" cy="369332"/>
              </a:xfrm>
              <a:prstGeom prst="rect">
                <a:avLst/>
              </a:prstGeom>
              <a:blipFill>
                <a:blip r:embed="rId6"/>
                <a:stretch>
                  <a:fillRect l="-124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/>
              <p:cNvSpPr txBox="1"/>
              <p:nvPr/>
            </p:nvSpPr>
            <p:spPr>
              <a:xfrm>
                <a:off x="2319486" y="2676314"/>
                <a:ext cx="43203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hoort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6,0−2,5=</m:t>
                    </m:r>
                    <m:r>
                      <a:rPr lang="nl-NL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3,5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486" y="2676314"/>
                <a:ext cx="4320350" cy="369332"/>
              </a:xfrm>
              <a:prstGeom prst="rect">
                <a:avLst/>
              </a:prstGeom>
              <a:blipFill>
                <a:blip r:embed="rId7"/>
                <a:stretch>
                  <a:fillRect l="-112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1031959" y="3348110"/>
                <a:ext cx="5668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bij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dirty="0"/>
                  <a:t> hoort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</a:t>
                </a:r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59" y="3348110"/>
                <a:ext cx="5668218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86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hoek 15"/>
              <p:cNvSpPr/>
              <p:nvPr/>
            </p:nvSpPr>
            <p:spPr>
              <a:xfrm>
                <a:off x="6639836" y="3223621"/>
                <a:ext cx="542135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3,5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Rechthoe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836" y="3223621"/>
                <a:ext cx="542135" cy="61831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hoek 16"/>
              <p:cNvSpPr/>
              <p:nvPr/>
            </p:nvSpPr>
            <p:spPr>
              <a:xfrm>
                <a:off x="1092243" y="3997193"/>
                <a:ext cx="9258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Rechthoe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243" y="3997193"/>
                <a:ext cx="92583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PIJL-RECHTS 17"/>
          <p:cNvSpPr/>
          <p:nvPr/>
        </p:nvSpPr>
        <p:spPr>
          <a:xfrm>
            <a:off x="2171794" y="4097451"/>
            <a:ext cx="50106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3018009" y="3865278"/>
                <a:ext cx="166949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=2,5+2∙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009" y="3865278"/>
                <a:ext cx="1669496" cy="52418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oelichting met afgeronde rechthoek 19"/>
              <p:cNvSpPr/>
              <p:nvPr/>
            </p:nvSpPr>
            <p:spPr>
              <a:xfrm>
                <a:off x="3018009" y="4609034"/>
                <a:ext cx="1246260" cy="429065"/>
              </a:xfrm>
              <a:prstGeom prst="wedgeRoundRectCallout">
                <a:avLst>
                  <a:gd name="adj1" fmla="val -8021"/>
                  <a:gd name="adj2" fmla="val -121430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/>
                  <a:t>Waarde bij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46</m:t>
                    </m:r>
                  </m:oMath>
                </a14:m>
                <a:endParaRPr lang="nl-NL" sz="1400" dirty="0"/>
              </a:p>
            </p:txBody>
          </p:sp>
        </mc:Choice>
        <mc:Fallback>
          <p:sp>
            <p:nvSpPr>
              <p:cNvPr id="20" name="Toelichting met afgeronde rechthoe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009" y="4609034"/>
                <a:ext cx="1246260" cy="429065"/>
              </a:xfrm>
              <a:prstGeom prst="wedgeRoundRectCallout">
                <a:avLst>
                  <a:gd name="adj1" fmla="val -8021"/>
                  <a:gd name="adj2" fmla="val -121430"/>
                  <a:gd name="adj3" fmla="val 16667"/>
                </a:avLst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/>
              <p:cNvSpPr txBox="1"/>
              <p:nvPr/>
            </p:nvSpPr>
            <p:spPr>
              <a:xfrm>
                <a:off x="5422152" y="4454658"/>
                <a:ext cx="989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𝟕𝟐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152" y="4454658"/>
                <a:ext cx="989053" cy="276999"/>
              </a:xfrm>
              <a:prstGeom prst="rect">
                <a:avLst/>
              </a:prstGeom>
              <a:blipFill>
                <a:blip r:embed="rId13"/>
                <a:stretch>
                  <a:fillRect l="-5521" r="-552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/>
          <p:cNvSpPr txBox="1"/>
          <p:nvPr/>
        </p:nvSpPr>
        <p:spPr>
          <a:xfrm>
            <a:off x="5342066" y="397063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p:cxnSp>
        <p:nvCxnSpPr>
          <p:cNvPr id="24" name="Rechte verbindingslijn 23"/>
          <p:cNvCxnSpPr/>
          <p:nvPr/>
        </p:nvCxnSpPr>
        <p:spPr>
          <a:xfrm>
            <a:off x="6339839" y="1131492"/>
            <a:ext cx="8421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C9B124A7-A43D-4EA9-9CE7-72B3B96D2AAF}"/>
              </a:ext>
            </a:extLst>
          </p:cNvPr>
          <p:cNvSpPr txBox="1"/>
          <p:nvPr/>
        </p:nvSpPr>
        <p:spPr>
          <a:xfrm>
            <a:off x="8991600" y="2441582"/>
            <a:ext cx="1600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interpoleren )</a:t>
            </a:r>
          </a:p>
        </p:txBody>
      </p:sp>
      <p:sp>
        <p:nvSpPr>
          <p:cNvPr id="3" name="Tekstballon: rechthoek met afgeronde hoeken 2">
            <a:extLst>
              <a:ext uri="{FF2B5EF4-FFF2-40B4-BE49-F238E27FC236}">
                <a16:creationId xmlns:a16="http://schemas.microsoft.com/office/drawing/2014/main" id="{5225AD7E-4355-4AD2-804F-CC99A6002ACE}"/>
              </a:ext>
            </a:extLst>
          </p:cNvPr>
          <p:cNvSpPr/>
          <p:nvPr/>
        </p:nvSpPr>
        <p:spPr>
          <a:xfrm>
            <a:off x="5342067" y="1554480"/>
            <a:ext cx="2359214" cy="314178"/>
          </a:xfrm>
          <a:prstGeom prst="wedgeRoundRectCallout">
            <a:avLst>
              <a:gd name="adj1" fmla="val 6729"/>
              <a:gd name="adj2" fmla="val -16386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met gelijke stapjes …</a:t>
            </a:r>
          </a:p>
        </p:txBody>
      </p:sp>
      <p:sp>
        <p:nvSpPr>
          <p:cNvPr id="11" name="Pijl: gekromd omlaag 10">
            <a:extLst>
              <a:ext uri="{FF2B5EF4-FFF2-40B4-BE49-F238E27FC236}">
                <a16:creationId xmlns:a16="http://schemas.microsoft.com/office/drawing/2014/main" id="{AFC3A035-E163-471E-A7E5-214D6E941BAB}"/>
              </a:ext>
            </a:extLst>
          </p:cNvPr>
          <p:cNvSpPr/>
          <p:nvPr/>
        </p:nvSpPr>
        <p:spPr>
          <a:xfrm>
            <a:off x="9387840" y="956185"/>
            <a:ext cx="538480" cy="175307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3" name="Pijl: gekromd omhoog 22">
            <a:extLst>
              <a:ext uri="{FF2B5EF4-FFF2-40B4-BE49-F238E27FC236}">
                <a16:creationId xmlns:a16="http://schemas.microsoft.com/office/drawing/2014/main" id="{16808300-3399-4487-833A-39310AF96E4A}"/>
              </a:ext>
            </a:extLst>
          </p:cNvPr>
          <p:cNvSpPr/>
          <p:nvPr/>
        </p:nvSpPr>
        <p:spPr>
          <a:xfrm>
            <a:off x="9418320" y="1940560"/>
            <a:ext cx="538480" cy="162560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F9C3BB01-2025-4654-8387-51511B4351C6}"/>
              </a:ext>
            </a:extLst>
          </p:cNvPr>
          <p:cNvSpPr/>
          <p:nvPr/>
        </p:nvSpPr>
        <p:spPr>
          <a:xfrm>
            <a:off x="3472773" y="3997193"/>
            <a:ext cx="321013" cy="2849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E5CEA54A-618D-4126-883B-8B95DCE82A07}"/>
              </a:ext>
            </a:extLst>
          </p:cNvPr>
          <p:cNvSpPr/>
          <p:nvPr/>
        </p:nvSpPr>
        <p:spPr>
          <a:xfrm>
            <a:off x="4351951" y="3877682"/>
            <a:ext cx="321013" cy="555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49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/>
      <p:bldP spid="22" grpId="0"/>
      <p:bldP spid="2" grpId="0"/>
      <p:bldP spid="3" grpId="0" animBg="1"/>
      <p:bldP spid="11" grpId="0" animBg="1"/>
      <p:bldP spid="23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0E2D497-7BA1-40C5-804F-6DC9F8AC52A0}"/>
                  </a:ext>
                </a:extLst>
              </p:cNvPr>
              <p:cNvSpPr txBox="1"/>
              <p:nvPr/>
            </p:nvSpPr>
            <p:spPr>
              <a:xfrm>
                <a:off x="1068265" y="717819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0E2D497-7BA1-40C5-804F-6DC9F8AC5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265" y="717819"/>
                <a:ext cx="741165" cy="276999"/>
              </a:xfrm>
              <a:prstGeom prst="rect">
                <a:avLst/>
              </a:prstGeom>
              <a:blipFill>
                <a:blip r:embed="rId2"/>
                <a:stretch>
                  <a:fillRect l="-4098" r="-73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C03255C2-DEB0-448E-A124-CDF1CDA94335}"/>
              </a:ext>
            </a:extLst>
          </p:cNvPr>
          <p:cNvSpPr txBox="1"/>
          <p:nvPr/>
        </p:nvSpPr>
        <p:spPr>
          <a:xfrm>
            <a:off x="518746" y="685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0F9DE4B-97A5-43C4-A6E3-26C9B32D2C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677" y="994818"/>
            <a:ext cx="3552444" cy="131216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D682002D-DB06-4563-A27C-9B83B453D55A}"/>
                  </a:ext>
                </a:extLst>
              </p:cNvPr>
              <p:cNvSpPr txBox="1"/>
              <p:nvPr/>
            </p:nvSpPr>
            <p:spPr>
              <a:xfrm>
                <a:off x="2355792" y="625486"/>
                <a:ext cx="41694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 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103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D682002D-DB06-4563-A27C-9B83B453D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792" y="625486"/>
                <a:ext cx="4169475" cy="369332"/>
              </a:xfrm>
              <a:prstGeom prst="rect">
                <a:avLst/>
              </a:prstGeom>
              <a:blipFill>
                <a:blip r:embed="rId4"/>
                <a:stretch>
                  <a:fillRect l="-117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0D713FB-4288-4850-BF72-1152ABC5E5A3}"/>
                  </a:ext>
                </a:extLst>
              </p:cNvPr>
              <p:cNvSpPr txBox="1"/>
              <p:nvPr/>
            </p:nvSpPr>
            <p:spPr>
              <a:xfrm>
                <a:off x="2355792" y="994818"/>
                <a:ext cx="42979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hoort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9,8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0D713FB-4288-4850-BF72-1152ABC5E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792" y="994818"/>
                <a:ext cx="4297908" cy="369332"/>
              </a:xfrm>
              <a:prstGeom prst="rect">
                <a:avLst/>
              </a:prstGeom>
              <a:blipFill>
                <a:blip r:embed="rId5"/>
                <a:stretch>
                  <a:fillRect l="-1135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2DEB0FE5-09BF-445D-A630-9AB255E17876}"/>
                  </a:ext>
                </a:extLst>
              </p:cNvPr>
              <p:cNvSpPr txBox="1"/>
              <p:nvPr/>
            </p:nvSpPr>
            <p:spPr>
              <a:xfrm>
                <a:off x="1068265" y="1666614"/>
                <a:ext cx="5668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bij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dirty="0"/>
                  <a:t> hoort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</a:t>
                </a:r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2DEB0FE5-09BF-445D-A630-9AB255E17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265" y="1666614"/>
                <a:ext cx="5668218" cy="369332"/>
              </a:xfrm>
              <a:prstGeom prst="rect">
                <a:avLst/>
              </a:prstGeom>
              <a:blipFill>
                <a:blip r:embed="rId6"/>
                <a:stretch>
                  <a:fillRect l="-86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6BC584B1-C837-470A-AB33-BD9B89CE1445}"/>
                  </a:ext>
                </a:extLst>
              </p:cNvPr>
              <p:cNvSpPr/>
              <p:nvPr/>
            </p:nvSpPr>
            <p:spPr>
              <a:xfrm>
                <a:off x="1128549" y="2315697"/>
                <a:ext cx="9258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6BC584B1-C837-470A-AB33-BD9B89CE14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49" y="2315697"/>
                <a:ext cx="92583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IJL-RECHTS 17">
            <a:extLst>
              <a:ext uri="{FF2B5EF4-FFF2-40B4-BE49-F238E27FC236}">
                <a16:creationId xmlns:a16="http://schemas.microsoft.com/office/drawing/2014/main" id="{C1A97D40-8D81-47F5-A204-67563CAE0ADB}"/>
              </a:ext>
            </a:extLst>
          </p:cNvPr>
          <p:cNvSpPr/>
          <p:nvPr/>
        </p:nvSpPr>
        <p:spPr>
          <a:xfrm>
            <a:off x="2208100" y="2415955"/>
            <a:ext cx="50106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12269C4-5AF7-4797-A567-AE6FE27CB861}"/>
                  </a:ext>
                </a:extLst>
              </p:cNvPr>
              <p:cNvSpPr txBox="1"/>
              <p:nvPr/>
            </p:nvSpPr>
            <p:spPr>
              <a:xfrm>
                <a:off x="3054315" y="2183782"/>
                <a:ext cx="166949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=8,4+7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12269C4-5AF7-4797-A567-AE6FE27CB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315" y="2183782"/>
                <a:ext cx="1669495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20CE876-5FEE-4CFE-AC08-9A250EFF6A36}"/>
                  </a:ext>
                </a:extLst>
              </p:cNvPr>
              <p:cNvSpPr txBox="1"/>
              <p:nvPr/>
            </p:nvSpPr>
            <p:spPr>
              <a:xfrm>
                <a:off x="5458458" y="2773162"/>
                <a:ext cx="989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20CE876-5FEE-4CFE-AC08-9A250EFF6A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458" y="2773162"/>
                <a:ext cx="989053" cy="276999"/>
              </a:xfrm>
              <a:prstGeom prst="rect">
                <a:avLst/>
              </a:prstGeom>
              <a:blipFill>
                <a:blip r:embed="rId9"/>
                <a:stretch>
                  <a:fillRect l="-5521" r="-552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25DCA4CD-976C-4C25-B7BC-8C7642987673}"/>
              </a:ext>
            </a:extLst>
          </p:cNvPr>
          <p:cNvSpPr txBox="1"/>
          <p:nvPr/>
        </p:nvSpPr>
        <p:spPr>
          <a:xfrm>
            <a:off x="5378372" y="228913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8B9D6EF0-4E40-4ACC-BB2F-6BE5DB5E283A}"/>
                  </a:ext>
                </a:extLst>
              </p:cNvPr>
              <p:cNvSpPr txBox="1"/>
              <p:nvPr/>
            </p:nvSpPr>
            <p:spPr>
              <a:xfrm>
                <a:off x="10515752" y="479131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97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8B9D6EF0-4E40-4ACC-BB2F-6BE5DB5E28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5752" y="479131"/>
                <a:ext cx="238848" cy="215444"/>
              </a:xfrm>
              <a:prstGeom prst="rect">
                <a:avLst/>
              </a:prstGeom>
              <a:blipFill>
                <a:blip r:embed="rId10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DB87FECF-D695-42E3-8A99-E3FFB6340F3F}"/>
              </a:ext>
            </a:extLst>
          </p:cNvPr>
          <p:cNvCxnSpPr/>
          <p:nvPr/>
        </p:nvCxnSpPr>
        <p:spPr>
          <a:xfrm flipH="1">
            <a:off x="10635175" y="764915"/>
            <a:ext cx="1" cy="3665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hoek 16">
            <a:extLst>
              <a:ext uri="{FF2B5EF4-FFF2-40B4-BE49-F238E27FC236}">
                <a16:creationId xmlns:a16="http://schemas.microsoft.com/office/drawing/2014/main" id="{AA82D529-CC6D-4C1F-8922-7756BCC1571B}"/>
              </a:ext>
            </a:extLst>
          </p:cNvPr>
          <p:cNvSpPr/>
          <p:nvPr/>
        </p:nvSpPr>
        <p:spPr>
          <a:xfrm>
            <a:off x="10199075" y="1257300"/>
            <a:ext cx="365760" cy="604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0DD41CE6-E00A-4039-929E-427C8529AE16}"/>
              </a:ext>
            </a:extLst>
          </p:cNvPr>
          <p:cNvSpPr/>
          <p:nvPr/>
        </p:nvSpPr>
        <p:spPr>
          <a:xfrm>
            <a:off x="10689100" y="1254955"/>
            <a:ext cx="365760" cy="604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A075DB21-17AB-4804-A2E9-A20DFC842B64}"/>
                  </a:ext>
                </a:extLst>
              </p:cNvPr>
              <p:cNvSpPr txBox="1"/>
              <p:nvPr/>
            </p:nvSpPr>
            <p:spPr>
              <a:xfrm>
                <a:off x="6751984" y="1600564"/>
                <a:ext cx="35747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A075DB21-17AB-4804-A2E9-A20DFC842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984" y="1600564"/>
                <a:ext cx="357470" cy="5186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D846503-704C-4216-8F1C-5E20D6D7DA2D}"/>
                  </a:ext>
                </a:extLst>
              </p:cNvPr>
              <p:cNvSpPr txBox="1"/>
              <p:nvPr/>
            </p:nvSpPr>
            <p:spPr>
              <a:xfrm>
                <a:off x="988179" y="3562054"/>
                <a:ext cx="869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D846503-704C-4216-8F1C-5E20D6D7D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179" y="3562054"/>
                <a:ext cx="869404" cy="276999"/>
              </a:xfrm>
              <a:prstGeom prst="rect">
                <a:avLst/>
              </a:prstGeom>
              <a:blipFill>
                <a:blip r:embed="rId12"/>
                <a:stretch>
                  <a:fillRect l="-3497" r="-62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110575E3-6D31-41F3-9C90-E06A2640643B}"/>
              </a:ext>
            </a:extLst>
          </p:cNvPr>
          <p:cNvSpPr txBox="1"/>
          <p:nvPr/>
        </p:nvSpPr>
        <p:spPr>
          <a:xfrm>
            <a:off x="426136" y="346972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512B001-BD7A-461C-945A-AAE1BAF1ED80}"/>
                  </a:ext>
                </a:extLst>
              </p:cNvPr>
              <p:cNvSpPr txBox="1"/>
              <p:nvPr/>
            </p:nvSpPr>
            <p:spPr>
              <a:xfrm>
                <a:off x="2275706" y="3469721"/>
                <a:ext cx="41694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 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103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512B001-BD7A-461C-945A-AAE1BAF1E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706" y="3469721"/>
                <a:ext cx="4169475" cy="369332"/>
              </a:xfrm>
              <a:prstGeom prst="rect">
                <a:avLst/>
              </a:prstGeom>
              <a:blipFill>
                <a:blip r:embed="rId13"/>
                <a:stretch>
                  <a:fillRect l="-117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0703EB8-FE10-488C-8A7E-D4D14792EB47}"/>
                  </a:ext>
                </a:extLst>
              </p:cNvPr>
              <p:cNvSpPr txBox="1"/>
              <p:nvPr/>
            </p:nvSpPr>
            <p:spPr>
              <a:xfrm>
                <a:off x="2275706" y="3839053"/>
                <a:ext cx="42979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hoort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9,8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0703EB8-FE10-488C-8A7E-D4D14792E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706" y="3839053"/>
                <a:ext cx="4297908" cy="369332"/>
              </a:xfrm>
              <a:prstGeom prst="rect">
                <a:avLst/>
              </a:prstGeom>
              <a:blipFill>
                <a:blip r:embed="rId14"/>
                <a:stretch>
                  <a:fillRect l="-113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8DAD147B-1ACC-493A-B373-AAFDFA874193}"/>
                  </a:ext>
                </a:extLst>
              </p:cNvPr>
              <p:cNvSpPr txBox="1"/>
              <p:nvPr/>
            </p:nvSpPr>
            <p:spPr>
              <a:xfrm>
                <a:off x="988179" y="4510849"/>
                <a:ext cx="5668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bij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dirty="0"/>
                  <a:t> hoort een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nl-NL" dirty="0"/>
                  <a:t>toename van</a:t>
                </a:r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8DAD147B-1ACC-493A-B373-AAFDFA874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179" y="4510849"/>
                <a:ext cx="5668218" cy="369332"/>
              </a:xfrm>
              <a:prstGeom prst="rect">
                <a:avLst/>
              </a:prstGeom>
              <a:blipFill>
                <a:blip r:embed="rId15"/>
                <a:stretch>
                  <a:fillRect l="-860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hthoek 24">
                <a:extLst>
                  <a:ext uri="{FF2B5EF4-FFF2-40B4-BE49-F238E27FC236}">
                    <a16:creationId xmlns:a16="http://schemas.microsoft.com/office/drawing/2014/main" id="{FA28136C-6924-4B63-828E-06A4852C11BB}"/>
                  </a:ext>
                </a:extLst>
              </p:cNvPr>
              <p:cNvSpPr/>
              <p:nvPr/>
            </p:nvSpPr>
            <p:spPr>
              <a:xfrm>
                <a:off x="1048463" y="5159932"/>
                <a:ext cx="10540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Rechthoek 24">
                <a:extLst>
                  <a:ext uri="{FF2B5EF4-FFF2-40B4-BE49-F238E27FC236}">
                    <a16:creationId xmlns:a16="http://schemas.microsoft.com/office/drawing/2014/main" id="{FA28136C-6924-4B63-828E-06A4852C11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463" y="5159932"/>
                <a:ext cx="105407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PIJL-RECHTS 17">
            <a:extLst>
              <a:ext uri="{FF2B5EF4-FFF2-40B4-BE49-F238E27FC236}">
                <a16:creationId xmlns:a16="http://schemas.microsoft.com/office/drawing/2014/main" id="{CA6F6D96-95C8-4322-BD6D-CE2CF9B52AA6}"/>
              </a:ext>
            </a:extLst>
          </p:cNvPr>
          <p:cNvSpPr/>
          <p:nvPr/>
        </p:nvSpPr>
        <p:spPr>
          <a:xfrm>
            <a:off x="2128014" y="5260190"/>
            <a:ext cx="50106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DC40C0E-AEE3-4F62-8251-655C909EA871}"/>
                  </a:ext>
                </a:extLst>
              </p:cNvPr>
              <p:cNvSpPr txBox="1"/>
              <p:nvPr/>
            </p:nvSpPr>
            <p:spPr>
              <a:xfrm>
                <a:off x="2974229" y="5028017"/>
                <a:ext cx="179773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=8,4+3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DC40C0E-AEE3-4F62-8251-655C909EA8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229" y="5028017"/>
                <a:ext cx="1797736" cy="5203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60CA766-A554-42C5-9DD9-CCD77D66667F}"/>
                  </a:ext>
                </a:extLst>
              </p:cNvPr>
              <p:cNvSpPr txBox="1"/>
              <p:nvPr/>
            </p:nvSpPr>
            <p:spPr>
              <a:xfrm>
                <a:off x="5378372" y="5617397"/>
                <a:ext cx="11269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𝟗𝟓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60CA766-A554-42C5-9DD9-CCD77D666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372" y="5617397"/>
                <a:ext cx="1126911" cy="276999"/>
              </a:xfrm>
              <a:prstGeom prst="rect">
                <a:avLst/>
              </a:prstGeom>
              <a:blipFill>
                <a:blip r:embed="rId18"/>
                <a:stretch>
                  <a:fillRect l="-4865" r="-5405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CB93B1C2-745E-4FB2-9A94-552767A26EF8}"/>
              </a:ext>
            </a:extLst>
          </p:cNvPr>
          <p:cNvSpPr txBox="1"/>
          <p:nvPr/>
        </p:nvSpPr>
        <p:spPr>
          <a:xfrm>
            <a:off x="5298286" y="5133373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2584F06A-5359-4F72-B05B-B3269FD898ED}"/>
                  </a:ext>
                </a:extLst>
              </p:cNvPr>
              <p:cNvSpPr txBox="1"/>
              <p:nvPr/>
            </p:nvSpPr>
            <p:spPr>
              <a:xfrm>
                <a:off x="6671898" y="4444799"/>
                <a:ext cx="35747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2584F06A-5359-4F72-B05B-B3269FD89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898" y="4444799"/>
                <a:ext cx="357470" cy="5186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52E0000-985E-4FCF-97AA-0A276D26C2AF}"/>
                  </a:ext>
                </a:extLst>
              </p:cNvPr>
              <p:cNvSpPr txBox="1"/>
              <p:nvPr/>
            </p:nvSpPr>
            <p:spPr>
              <a:xfrm>
                <a:off x="9173109" y="4651959"/>
                <a:ext cx="179773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=9,8+2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52E0000-985E-4FCF-97AA-0A276D26C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3109" y="4651959"/>
                <a:ext cx="1797736" cy="5203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oelichting met afgeronde rechthoek 19">
                <a:extLst>
                  <a:ext uri="{FF2B5EF4-FFF2-40B4-BE49-F238E27FC236}">
                    <a16:creationId xmlns:a16="http://schemas.microsoft.com/office/drawing/2014/main" id="{9BE7EBC6-292F-41C3-BACD-8C8E1631F954}"/>
                  </a:ext>
                </a:extLst>
              </p:cNvPr>
              <p:cNvSpPr/>
              <p:nvPr/>
            </p:nvSpPr>
            <p:spPr>
              <a:xfrm>
                <a:off x="2974229" y="5772196"/>
                <a:ext cx="1246260" cy="429065"/>
              </a:xfrm>
              <a:prstGeom prst="wedgeRoundRectCallout">
                <a:avLst>
                  <a:gd name="adj1" fmla="val -8021"/>
                  <a:gd name="adj2" fmla="val -121430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/>
                  <a:t>Waarde bij </a:t>
                </a:r>
                <a14:m>
                  <m:oMath xmlns:m="http://schemas.openxmlformats.org/officeDocument/2006/math">
                    <m:r>
                      <a:rPr lang="nl-NL" sz="1400" b="0" i="0" smtClean="0">
                        <a:latin typeface="Cambria Math" panose="02040503050406030204" pitchFamily="18" charset="0"/>
                      </a:rPr>
                      <m:t>90</m:t>
                    </m:r>
                  </m:oMath>
                </a14:m>
                <a:endParaRPr lang="nl-NL" sz="1400" dirty="0"/>
              </a:p>
            </p:txBody>
          </p:sp>
        </mc:Choice>
        <mc:Fallback>
          <p:sp>
            <p:nvSpPr>
              <p:cNvPr id="32" name="Toelichting met afgeronde rechthoek 19">
                <a:extLst>
                  <a:ext uri="{FF2B5EF4-FFF2-40B4-BE49-F238E27FC236}">
                    <a16:creationId xmlns:a16="http://schemas.microsoft.com/office/drawing/2014/main" id="{9BE7EBC6-292F-41C3-BACD-8C8E1631F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229" y="5772196"/>
                <a:ext cx="1246260" cy="429065"/>
              </a:xfrm>
              <a:prstGeom prst="wedgeRoundRectCallout">
                <a:avLst>
                  <a:gd name="adj1" fmla="val -8021"/>
                  <a:gd name="adj2" fmla="val -121430"/>
                  <a:gd name="adj3" fmla="val 16667"/>
                </a:avLst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oelichting met afgeronde rechthoek 19">
                <a:extLst>
                  <a:ext uri="{FF2B5EF4-FFF2-40B4-BE49-F238E27FC236}">
                    <a16:creationId xmlns:a16="http://schemas.microsoft.com/office/drawing/2014/main" id="{9F1F4AF5-1754-42D0-8FD7-1D46DB452500}"/>
                  </a:ext>
                </a:extLst>
              </p:cNvPr>
              <p:cNvSpPr/>
              <p:nvPr/>
            </p:nvSpPr>
            <p:spPr>
              <a:xfrm>
                <a:off x="3114183" y="2898095"/>
                <a:ext cx="1246260" cy="429065"/>
              </a:xfrm>
              <a:prstGeom prst="wedgeRoundRectCallout">
                <a:avLst>
                  <a:gd name="adj1" fmla="val -8021"/>
                  <a:gd name="adj2" fmla="val -121430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/>
                  <a:t>Waarde bij </a:t>
                </a:r>
                <a14:m>
                  <m:oMath xmlns:m="http://schemas.openxmlformats.org/officeDocument/2006/math">
                    <m:r>
                      <a:rPr lang="nl-NL" sz="1400" b="0" i="0" smtClean="0">
                        <a:latin typeface="Cambria Math" panose="02040503050406030204" pitchFamily="18" charset="0"/>
                      </a:rPr>
                      <m:t>90</m:t>
                    </m:r>
                  </m:oMath>
                </a14:m>
                <a:endParaRPr lang="nl-NL" sz="1400" dirty="0"/>
              </a:p>
            </p:txBody>
          </p:sp>
        </mc:Choice>
        <mc:Fallback>
          <p:sp>
            <p:nvSpPr>
              <p:cNvPr id="33" name="Toelichting met afgeronde rechthoek 19">
                <a:extLst>
                  <a:ext uri="{FF2B5EF4-FFF2-40B4-BE49-F238E27FC236}">
                    <a16:creationId xmlns:a16="http://schemas.microsoft.com/office/drawing/2014/main" id="{9F1F4AF5-1754-42D0-8FD7-1D46DB4525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183" y="2898095"/>
                <a:ext cx="1246260" cy="429065"/>
              </a:xfrm>
              <a:prstGeom prst="wedgeRoundRectCallout">
                <a:avLst>
                  <a:gd name="adj1" fmla="val -8021"/>
                  <a:gd name="adj2" fmla="val -121430"/>
                  <a:gd name="adj3" fmla="val 16667"/>
                </a:avLst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oelichting met afgeronde rechthoek 19">
                <a:extLst>
                  <a:ext uri="{FF2B5EF4-FFF2-40B4-BE49-F238E27FC236}">
                    <a16:creationId xmlns:a16="http://schemas.microsoft.com/office/drawing/2014/main" id="{F4A13ECB-26BF-4034-AA9D-FC7DE5684081}"/>
                  </a:ext>
                </a:extLst>
              </p:cNvPr>
              <p:cNvSpPr/>
              <p:nvPr/>
            </p:nvSpPr>
            <p:spPr>
              <a:xfrm>
                <a:off x="9234560" y="5414873"/>
                <a:ext cx="1429140" cy="429065"/>
              </a:xfrm>
              <a:prstGeom prst="wedgeRoundRectCallout">
                <a:avLst>
                  <a:gd name="adj1" fmla="val -8021"/>
                  <a:gd name="adj2" fmla="val -121430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/>
                  <a:t>Waarde bij </a:t>
                </a:r>
                <a14:m>
                  <m:oMath xmlns:m="http://schemas.openxmlformats.org/officeDocument/2006/math">
                    <m:r>
                      <a:rPr lang="nl-NL" sz="1400" b="0" i="0" smtClean="0">
                        <a:latin typeface="Cambria Math" panose="02040503050406030204" pitchFamily="18" charset="0"/>
                      </a:rPr>
                      <m:t>103</m:t>
                    </m:r>
                  </m:oMath>
                </a14:m>
                <a:endParaRPr lang="nl-NL" sz="1400" dirty="0"/>
              </a:p>
            </p:txBody>
          </p:sp>
        </mc:Choice>
        <mc:Fallback>
          <p:sp>
            <p:nvSpPr>
              <p:cNvPr id="34" name="Toelichting met afgeronde rechthoek 19">
                <a:extLst>
                  <a:ext uri="{FF2B5EF4-FFF2-40B4-BE49-F238E27FC236}">
                    <a16:creationId xmlns:a16="http://schemas.microsoft.com/office/drawing/2014/main" id="{F4A13ECB-26BF-4034-AA9D-FC7DE56840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4560" y="5414873"/>
                <a:ext cx="1429140" cy="429065"/>
              </a:xfrm>
              <a:prstGeom prst="wedgeRoundRectCallout">
                <a:avLst>
                  <a:gd name="adj1" fmla="val -8021"/>
                  <a:gd name="adj2" fmla="val -121430"/>
                  <a:gd name="adj3" fmla="val 16667"/>
                </a:avLst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hthoek 34">
            <a:extLst>
              <a:ext uri="{FF2B5EF4-FFF2-40B4-BE49-F238E27FC236}">
                <a16:creationId xmlns:a16="http://schemas.microsoft.com/office/drawing/2014/main" id="{33265971-C014-408F-9E94-FC63643B477A}"/>
              </a:ext>
            </a:extLst>
          </p:cNvPr>
          <p:cNvSpPr/>
          <p:nvPr/>
        </p:nvSpPr>
        <p:spPr>
          <a:xfrm>
            <a:off x="8704385" y="3631223"/>
            <a:ext cx="2883877" cy="257003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B1251064-17FE-484E-A6E8-43033C630129}"/>
              </a:ext>
            </a:extLst>
          </p:cNvPr>
          <p:cNvSpPr txBox="1"/>
          <p:nvPr/>
        </p:nvSpPr>
        <p:spPr>
          <a:xfrm>
            <a:off x="9883464" y="395692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p:cxnSp>
        <p:nvCxnSpPr>
          <p:cNvPr id="38" name="Rechte verbindingslijn met pijl 37">
            <a:extLst>
              <a:ext uri="{FF2B5EF4-FFF2-40B4-BE49-F238E27FC236}">
                <a16:creationId xmlns:a16="http://schemas.microsoft.com/office/drawing/2014/main" id="{76727C2E-5134-4D70-ADD2-1787EB8B6299}"/>
              </a:ext>
            </a:extLst>
          </p:cNvPr>
          <p:cNvCxnSpPr/>
          <p:nvPr/>
        </p:nvCxnSpPr>
        <p:spPr>
          <a:xfrm flipH="1">
            <a:off x="6930719" y="5755896"/>
            <a:ext cx="1674801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4D51825-0661-45DA-B186-2DAF7125B23C}"/>
                  </a:ext>
                </a:extLst>
              </p:cNvPr>
              <p:cNvSpPr txBox="1"/>
              <p:nvPr/>
            </p:nvSpPr>
            <p:spPr>
              <a:xfrm>
                <a:off x="11318392" y="479131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123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4D51825-0661-45DA-B186-2DAF7125B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8392" y="479131"/>
                <a:ext cx="338234" cy="215444"/>
              </a:xfrm>
              <a:prstGeom prst="rect">
                <a:avLst/>
              </a:prstGeom>
              <a:blipFill>
                <a:blip r:embed="rId24"/>
                <a:stretch>
                  <a:fillRect l="-10909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Rechte verbindingslijn met pijl 39">
            <a:extLst>
              <a:ext uri="{FF2B5EF4-FFF2-40B4-BE49-F238E27FC236}">
                <a16:creationId xmlns:a16="http://schemas.microsoft.com/office/drawing/2014/main" id="{863214AC-D981-4635-94C3-442F9B2E663B}"/>
              </a:ext>
            </a:extLst>
          </p:cNvPr>
          <p:cNvCxnSpPr/>
          <p:nvPr/>
        </p:nvCxnSpPr>
        <p:spPr>
          <a:xfrm flipH="1">
            <a:off x="11437815" y="764915"/>
            <a:ext cx="1" cy="3665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vak 40">
            <a:extLst>
              <a:ext uri="{FF2B5EF4-FFF2-40B4-BE49-F238E27FC236}">
                <a16:creationId xmlns:a16="http://schemas.microsoft.com/office/drawing/2014/main" id="{79489D15-879D-4B6E-922B-206CDEB55ECE}"/>
              </a:ext>
            </a:extLst>
          </p:cNvPr>
          <p:cNvSpPr txBox="1"/>
          <p:nvPr/>
        </p:nvSpPr>
        <p:spPr>
          <a:xfrm>
            <a:off x="8915249" y="2364831"/>
            <a:ext cx="1600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interpoleren )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D275281F-BC7A-47BB-82FA-CD4F54E2CDDA}"/>
              </a:ext>
            </a:extLst>
          </p:cNvPr>
          <p:cNvSpPr txBox="1"/>
          <p:nvPr/>
        </p:nvSpPr>
        <p:spPr>
          <a:xfrm>
            <a:off x="10515752" y="2348153"/>
            <a:ext cx="1632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extrapoleren )</a:t>
            </a:r>
          </a:p>
        </p:txBody>
      </p:sp>
    </p:spTree>
    <p:extLst>
      <p:ext uri="{BB962C8B-B14F-4D97-AF65-F5344CB8AC3E}">
        <p14:creationId xmlns:p14="http://schemas.microsoft.com/office/powerpoint/2010/main" val="81369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/>
      <p:bldP spid="39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63</TotalTime>
  <Words>192</Words>
  <Application>Microsoft Office PowerPoint</Application>
  <PresentationFormat>Breedbeeld</PresentationFormat>
  <Paragraphs>43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2017-10-11T10:18:43Z</dcterms:created>
  <dcterms:modified xsi:type="dcterms:W3CDTF">2017-10-11T13:00:13Z</dcterms:modified>
</cp:coreProperties>
</file>