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2BBBB-284C-4984-8F9B-0A8E208CC599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5736-171B-4DA0-8C1C-4087899760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0197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2BBBB-284C-4984-8F9B-0A8E208CC599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5736-171B-4DA0-8C1C-4087899760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3111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2BBBB-284C-4984-8F9B-0A8E208CC599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5736-171B-4DA0-8C1C-4087899760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4857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2BBBB-284C-4984-8F9B-0A8E208CC599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5736-171B-4DA0-8C1C-4087899760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413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2BBBB-284C-4984-8F9B-0A8E208CC599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5736-171B-4DA0-8C1C-4087899760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5994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2BBBB-284C-4984-8F9B-0A8E208CC599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5736-171B-4DA0-8C1C-4087899760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754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2BBBB-284C-4984-8F9B-0A8E208CC599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5736-171B-4DA0-8C1C-4087899760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8733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2BBBB-284C-4984-8F9B-0A8E208CC599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5736-171B-4DA0-8C1C-4087899760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2936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2BBBB-284C-4984-8F9B-0A8E208CC599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5736-171B-4DA0-8C1C-4087899760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8664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2BBBB-284C-4984-8F9B-0A8E208CC599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5736-171B-4DA0-8C1C-4087899760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1761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2BBBB-284C-4984-8F9B-0A8E208CC599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5736-171B-4DA0-8C1C-4087899760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6641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2BBBB-284C-4984-8F9B-0A8E208CC599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25736-171B-4DA0-8C1C-4087899760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3187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15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8.jp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7.jp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10" Type="http://schemas.openxmlformats.org/officeDocument/2006/relationships/image" Target="../media/image16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49818A8-B7AE-4730-AE90-52919E73C0CF}"/>
              </a:ext>
            </a:extLst>
          </p:cNvPr>
          <p:cNvSpPr txBox="1"/>
          <p:nvPr/>
        </p:nvSpPr>
        <p:spPr>
          <a:xfrm>
            <a:off x="448408" y="509955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CA566C-4203-4F26-9486-CEF2B90478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943" y="344373"/>
            <a:ext cx="5880735" cy="936117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F7D364BE-4914-41AD-8394-B1FE1DF50474}"/>
              </a:ext>
            </a:extLst>
          </p:cNvPr>
          <p:cNvSpPr txBox="1"/>
          <p:nvPr/>
        </p:nvSpPr>
        <p:spPr>
          <a:xfrm>
            <a:off x="974058" y="2183287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1018F0A5-C722-4027-9CE3-5838CAEF4DF3}"/>
                  </a:ext>
                </a:extLst>
              </p:cNvPr>
              <p:cNvSpPr txBox="1"/>
              <p:nvPr/>
            </p:nvSpPr>
            <p:spPr>
              <a:xfrm>
                <a:off x="2029687" y="2229453"/>
                <a:ext cx="18371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=5571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0,94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1018F0A5-C722-4027-9CE3-5838CAEF4D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9687" y="2229453"/>
                <a:ext cx="1837170" cy="276999"/>
              </a:xfrm>
              <a:prstGeom prst="rect">
                <a:avLst/>
              </a:prstGeom>
              <a:blipFill>
                <a:blip r:embed="rId3"/>
                <a:stretch>
                  <a:fillRect l="-2658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kstballon: rechthoek met afgeronde hoeken 2">
            <a:extLst>
              <a:ext uri="{FF2B5EF4-FFF2-40B4-BE49-F238E27FC236}">
                <a16:creationId xmlns:a16="http://schemas.microsoft.com/office/drawing/2014/main" id="{B53C6021-2115-4BDF-86FB-70EC42780B89}"/>
              </a:ext>
            </a:extLst>
          </p:cNvPr>
          <p:cNvSpPr/>
          <p:nvPr/>
        </p:nvSpPr>
        <p:spPr>
          <a:xfrm>
            <a:off x="4287519" y="2245472"/>
            <a:ext cx="3491885" cy="369332"/>
          </a:xfrm>
          <a:prstGeom prst="wedgeRoundRectCallout">
            <a:avLst>
              <a:gd name="adj1" fmla="val -57013"/>
              <a:gd name="adj2" fmla="val -20930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Let op: het is “tot de macht” en niet keer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760F8C37-9EA8-4146-BB1A-2D5E8A3B8895}"/>
              </a:ext>
            </a:extLst>
          </p:cNvPr>
          <p:cNvSpPr txBox="1"/>
          <p:nvPr/>
        </p:nvSpPr>
        <p:spPr>
          <a:xfrm>
            <a:off x="984858" y="2639491"/>
            <a:ext cx="853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Schets:</a:t>
            </a:r>
          </a:p>
        </p:txBody>
      </p:sp>
      <p:pic>
        <p:nvPicPr>
          <p:cNvPr id="19" name="Afbeelding 18">
            <a:extLst>
              <a:ext uri="{FF2B5EF4-FFF2-40B4-BE49-F238E27FC236}">
                <a16:creationId xmlns:a16="http://schemas.microsoft.com/office/drawing/2014/main" id="{6487116E-CB2B-4FE0-AFCD-0EDC7541BC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013" y="943746"/>
            <a:ext cx="3086100" cy="2324100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B960AD18-74C0-4916-9F4F-60AD77EC64A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9741" y="948967"/>
            <a:ext cx="3086100" cy="23241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001F56D4-73C2-4513-AFE5-6F860765B6B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013" y="951439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709F1012-8D29-4653-B82C-5F3C5B4D8297}"/>
                  </a:ext>
                </a:extLst>
              </p:cNvPr>
              <p:cNvSpPr txBox="1"/>
              <p:nvPr/>
            </p:nvSpPr>
            <p:spPr>
              <a:xfrm>
                <a:off x="1941613" y="2583618"/>
                <a:ext cx="2268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709F1012-8D29-4653-B82C-5F3C5B4D82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1613" y="2583618"/>
                <a:ext cx="226857" cy="276999"/>
              </a:xfrm>
              <a:prstGeom prst="rect">
                <a:avLst/>
              </a:prstGeom>
              <a:blipFill>
                <a:blip r:embed="rId7"/>
                <a:stretch>
                  <a:fillRect l="-27027" r="-2162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80765330-CD0E-4583-9A33-132F4F854F05}"/>
                  </a:ext>
                </a:extLst>
              </p:cNvPr>
              <p:cNvSpPr txBox="1"/>
              <p:nvPr/>
            </p:nvSpPr>
            <p:spPr>
              <a:xfrm>
                <a:off x="4703863" y="4273047"/>
                <a:ext cx="1499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80765330-CD0E-4583-9A33-132F4F854F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3863" y="4273047"/>
                <a:ext cx="149913" cy="276999"/>
              </a:xfrm>
              <a:prstGeom prst="rect">
                <a:avLst/>
              </a:prstGeom>
              <a:blipFill>
                <a:blip r:embed="rId8"/>
                <a:stretch>
                  <a:fillRect l="-37500" r="-29167" b="-444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CF31EAE4-2A12-4FA5-A282-86B23E9FE20A}"/>
                  </a:ext>
                </a:extLst>
              </p:cNvPr>
              <p:cNvSpPr txBox="1"/>
              <p:nvPr/>
            </p:nvSpPr>
            <p:spPr>
              <a:xfrm>
                <a:off x="2013663" y="4177293"/>
                <a:ext cx="2140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CF31EAE4-2A12-4FA5-A282-86B23E9FE2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3663" y="4177293"/>
                <a:ext cx="214033" cy="276999"/>
              </a:xfrm>
              <a:prstGeom prst="rect">
                <a:avLst/>
              </a:prstGeom>
              <a:blipFill>
                <a:blip r:embed="rId9"/>
                <a:stretch>
                  <a:fillRect l="-25714" r="-2571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A0CC0EFB-CE5A-45B7-8C3D-84A519BABC54}"/>
                  </a:ext>
                </a:extLst>
              </p:cNvPr>
              <p:cNvSpPr txBox="1"/>
              <p:nvPr/>
            </p:nvSpPr>
            <p:spPr>
              <a:xfrm>
                <a:off x="1076911" y="5012226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A0CC0EFB-CE5A-45B7-8C3D-84A519BABC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911" y="5012226"/>
                <a:ext cx="579518" cy="276999"/>
              </a:xfrm>
              <a:prstGeom prst="rect">
                <a:avLst/>
              </a:prstGeom>
              <a:blipFill>
                <a:blip r:embed="rId10"/>
                <a:stretch>
                  <a:fillRect l="-8421" r="-842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Pijl: rechts 17">
            <a:extLst>
              <a:ext uri="{FF2B5EF4-FFF2-40B4-BE49-F238E27FC236}">
                <a16:creationId xmlns:a16="http://schemas.microsoft.com/office/drawing/2014/main" id="{F8C8CFE3-2EA3-443B-B55D-B962A38A696C}"/>
              </a:ext>
            </a:extLst>
          </p:cNvPr>
          <p:cNvSpPr/>
          <p:nvPr/>
        </p:nvSpPr>
        <p:spPr>
          <a:xfrm>
            <a:off x="1791043" y="5080322"/>
            <a:ext cx="382651" cy="138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CF459615-5181-4E7A-8812-E618531ECF8B}"/>
                  </a:ext>
                </a:extLst>
              </p:cNvPr>
              <p:cNvSpPr txBox="1"/>
              <p:nvPr/>
            </p:nvSpPr>
            <p:spPr>
              <a:xfrm>
                <a:off x="2331934" y="5013287"/>
                <a:ext cx="14988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januari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2010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CF459615-5181-4E7A-8812-E618531ECF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1934" y="5013287"/>
                <a:ext cx="1498808" cy="276999"/>
              </a:xfrm>
              <a:prstGeom prst="rect">
                <a:avLst/>
              </a:prstGeom>
              <a:blipFill>
                <a:blip r:embed="rId11"/>
                <a:stretch>
                  <a:fillRect l="-3673" r="-3673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hthoek 20">
            <a:extLst>
              <a:ext uri="{FF2B5EF4-FFF2-40B4-BE49-F238E27FC236}">
                <a16:creationId xmlns:a16="http://schemas.microsoft.com/office/drawing/2014/main" id="{E79A31AF-3AC9-4B77-A637-C7A27142D827}"/>
              </a:ext>
            </a:extLst>
          </p:cNvPr>
          <p:cNvSpPr/>
          <p:nvPr/>
        </p:nvSpPr>
        <p:spPr>
          <a:xfrm>
            <a:off x="5457217" y="719673"/>
            <a:ext cx="1507787" cy="321734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AB50C308-B579-48F2-A05C-86482E4646FD}"/>
                  </a:ext>
                </a:extLst>
              </p:cNvPr>
              <p:cNvSpPr txBox="1"/>
              <p:nvPr/>
            </p:nvSpPr>
            <p:spPr>
              <a:xfrm>
                <a:off x="1083391" y="5359185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AB50C308-B579-48F2-A05C-86482E4646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391" y="5359185"/>
                <a:ext cx="579518" cy="276999"/>
              </a:xfrm>
              <a:prstGeom prst="rect">
                <a:avLst/>
              </a:prstGeom>
              <a:blipFill>
                <a:blip r:embed="rId12"/>
                <a:stretch>
                  <a:fillRect l="-8421" r="-842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Pijl: rechts 22">
            <a:extLst>
              <a:ext uri="{FF2B5EF4-FFF2-40B4-BE49-F238E27FC236}">
                <a16:creationId xmlns:a16="http://schemas.microsoft.com/office/drawing/2014/main" id="{2E825713-CC80-4081-B9E9-6A66DF905635}"/>
              </a:ext>
            </a:extLst>
          </p:cNvPr>
          <p:cNvSpPr/>
          <p:nvPr/>
        </p:nvSpPr>
        <p:spPr>
          <a:xfrm>
            <a:off x="1797523" y="5427281"/>
            <a:ext cx="382651" cy="138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00BE3EFF-39EF-47BE-9E51-7A5197E2288E}"/>
                  </a:ext>
                </a:extLst>
              </p:cNvPr>
              <p:cNvSpPr txBox="1"/>
              <p:nvPr/>
            </p:nvSpPr>
            <p:spPr>
              <a:xfrm>
                <a:off x="2338414" y="5360246"/>
                <a:ext cx="14346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1 </m:t>
                    </m:r>
                    <m:r>
                      <m:rPr>
                        <m:sty m:val="p"/>
                      </m:rPr>
                      <a:rPr lang="nl-NL" b="0" i="0" smtClean="0">
                        <a:latin typeface="Cambria Math" panose="02040503050406030204" pitchFamily="18" charset="0"/>
                      </a:rPr>
                      <m:t>januari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 201</m:t>
                    </m:r>
                  </m:oMath>
                </a14:m>
                <a:r>
                  <a:rPr lang="nl-NL" dirty="0"/>
                  <a:t>7</a:t>
                </a:r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00BE3EFF-39EF-47BE-9E51-7A5197E228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8414" y="5360246"/>
                <a:ext cx="1434688" cy="276999"/>
              </a:xfrm>
              <a:prstGeom prst="rect">
                <a:avLst/>
              </a:prstGeom>
              <a:blipFill>
                <a:blip r:embed="rId13"/>
                <a:stretch>
                  <a:fillRect l="-5957" t="-28261" r="-8936" b="-5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3AFD1520-38E9-47B9-8DBE-509488482048}"/>
                  </a:ext>
                </a:extLst>
              </p:cNvPr>
              <p:cNvSpPr txBox="1"/>
              <p:nvPr/>
            </p:nvSpPr>
            <p:spPr>
              <a:xfrm>
                <a:off x="1020046" y="5797986"/>
                <a:ext cx="111171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=7+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3AFD1520-38E9-47B9-8DBE-5094884820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046" y="5797986"/>
                <a:ext cx="1111715" cy="51860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Pijl: rechts 25">
            <a:extLst>
              <a:ext uri="{FF2B5EF4-FFF2-40B4-BE49-F238E27FC236}">
                <a16:creationId xmlns:a16="http://schemas.microsoft.com/office/drawing/2014/main" id="{6CFF5F2C-5277-4AD0-9CB0-D4FA8FC8D227}"/>
              </a:ext>
            </a:extLst>
          </p:cNvPr>
          <p:cNvSpPr/>
          <p:nvPr/>
        </p:nvSpPr>
        <p:spPr>
          <a:xfrm>
            <a:off x="2342266" y="6030389"/>
            <a:ext cx="382651" cy="138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DBDD0A3D-F1B6-4752-8309-B4096B600851}"/>
                  </a:ext>
                </a:extLst>
              </p:cNvPr>
              <p:cNvSpPr txBox="1"/>
              <p:nvPr/>
            </p:nvSpPr>
            <p:spPr>
              <a:xfrm>
                <a:off x="2883157" y="5963354"/>
                <a:ext cx="12599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april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2017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DBDD0A3D-F1B6-4752-8309-B4096B6008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3157" y="5963354"/>
                <a:ext cx="1259960" cy="276999"/>
              </a:xfrm>
              <a:prstGeom prst="rect">
                <a:avLst/>
              </a:prstGeom>
              <a:blipFill>
                <a:blip r:embed="rId15"/>
                <a:stretch>
                  <a:fillRect l="-4348" t="-2174" r="-3865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1C256830-1D67-4895-AE48-0542E823F164}"/>
                  </a:ext>
                </a:extLst>
              </p:cNvPr>
              <p:cNvSpPr txBox="1"/>
              <p:nvPr/>
            </p:nvSpPr>
            <p:spPr>
              <a:xfrm>
                <a:off x="5128781" y="5032892"/>
                <a:ext cx="746230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1C256830-1D67-4895-AE48-0542E823F1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8781" y="5032892"/>
                <a:ext cx="746230" cy="51860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kstvak 28">
            <a:extLst>
              <a:ext uri="{FF2B5EF4-FFF2-40B4-BE49-F238E27FC236}">
                <a16:creationId xmlns:a16="http://schemas.microsoft.com/office/drawing/2014/main" id="{A077AFBA-D833-4E1F-AFAE-40A76F1B85F5}"/>
              </a:ext>
            </a:extLst>
          </p:cNvPr>
          <p:cNvSpPr txBox="1"/>
          <p:nvPr/>
        </p:nvSpPr>
        <p:spPr>
          <a:xfrm>
            <a:off x="6033462" y="5119768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35214F45-59DC-4D71-9861-43F6C14A2AE7}"/>
                  </a:ext>
                </a:extLst>
              </p:cNvPr>
              <p:cNvSpPr txBox="1"/>
              <p:nvPr/>
            </p:nvSpPr>
            <p:spPr>
              <a:xfrm>
                <a:off x="6874120" y="5164395"/>
                <a:ext cx="1980479" cy="280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=5571∙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0,94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7,25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35214F45-59DC-4D71-9861-43F6C14A2A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4120" y="5164395"/>
                <a:ext cx="1980479" cy="280077"/>
              </a:xfrm>
              <a:prstGeom prst="rect">
                <a:avLst/>
              </a:prstGeom>
              <a:blipFill>
                <a:blip r:embed="rId19"/>
                <a:stretch>
                  <a:fillRect l="-2462" t="-4348" r="-923" b="-869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0E9F8E11-FE01-451D-BACE-58529B215F04}"/>
                  </a:ext>
                </a:extLst>
              </p:cNvPr>
              <p:cNvSpPr txBox="1"/>
              <p:nvPr/>
            </p:nvSpPr>
            <p:spPr>
              <a:xfrm>
                <a:off x="8937128" y="5164176"/>
                <a:ext cx="9762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3557,2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0E9F8E11-FE01-451D-BACE-58529B215F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7128" y="5164176"/>
                <a:ext cx="976229" cy="276999"/>
              </a:xfrm>
              <a:prstGeom prst="rect">
                <a:avLst/>
              </a:prstGeom>
              <a:blipFill>
                <a:blip r:embed="rId20"/>
                <a:stretch>
                  <a:fillRect l="-2500" r="-625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kstvak 31">
            <a:extLst>
              <a:ext uri="{FF2B5EF4-FFF2-40B4-BE49-F238E27FC236}">
                <a16:creationId xmlns:a16="http://schemas.microsoft.com/office/drawing/2014/main" id="{970D01C1-34C6-4A5C-B067-FB54CCCC2129}"/>
              </a:ext>
            </a:extLst>
          </p:cNvPr>
          <p:cNvSpPr txBox="1"/>
          <p:nvPr/>
        </p:nvSpPr>
        <p:spPr>
          <a:xfrm>
            <a:off x="5080310" y="5707088"/>
            <a:ext cx="4665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Op 1 april 2017 zijn er ongeveer 3557 inwoners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1F9CB885-DE97-41B1-AD33-7A3B18B7D680}"/>
                  </a:ext>
                </a:extLst>
              </p:cNvPr>
              <p:cNvSpPr txBox="1"/>
              <p:nvPr/>
            </p:nvSpPr>
            <p:spPr>
              <a:xfrm rot="10800000">
                <a:off x="4143878" y="4959556"/>
                <a:ext cx="422487" cy="13532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1F9CB885-DE97-41B1-AD33-7A3B18B7D6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4143878" y="4959556"/>
                <a:ext cx="422487" cy="1353256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Rechte verbindingslijn 34">
            <a:extLst>
              <a:ext uri="{FF2B5EF4-FFF2-40B4-BE49-F238E27FC236}">
                <a16:creationId xmlns:a16="http://schemas.microsoft.com/office/drawing/2014/main" id="{71BE243F-15A1-4557-9BB5-0D942CBDE537}"/>
              </a:ext>
            </a:extLst>
          </p:cNvPr>
          <p:cNvCxnSpPr/>
          <p:nvPr/>
        </p:nvCxnSpPr>
        <p:spPr>
          <a:xfrm>
            <a:off x="3695443" y="4809145"/>
            <a:ext cx="1410511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Afbeelding 35">
            <a:extLst>
              <a:ext uri="{FF2B5EF4-FFF2-40B4-BE49-F238E27FC236}">
                <a16:creationId xmlns:a16="http://schemas.microsoft.com/office/drawing/2014/main" id="{12DB96FE-29E0-4B05-82DE-21598178F2EE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509" y="1505154"/>
            <a:ext cx="5634990" cy="559613"/>
          </a:xfrm>
          <a:prstGeom prst="rect">
            <a:avLst/>
          </a:prstGeom>
        </p:spPr>
      </p:pic>
      <p:pic>
        <p:nvPicPr>
          <p:cNvPr id="38" name="Afbeelding 37">
            <a:extLst>
              <a:ext uri="{FF2B5EF4-FFF2-40B4-BE49-F238E27FC236}">
                <a16:creationId xmlns:a16="http://schemas.microsoft.com/office/drawing/2014/main" id="{AE898581-D2F2-4347-A80C-21AB66165F4E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696" y="2699340"/>
            <a:ext cx="2552700" cy="1600200"/>
          </a:xfrm>
          <a:prstGeom prst="rect">
            <a:avLst/>
          </a:prstGeom>
        </p:spPr>
      </p:pic>
      <p:pic>
        <p:nvPicPr>
          <p:cNvPr id="40" name="Afbeelding 39">
            <a:extLst>
              <a:ext uri="{FF2B5EF4-FFF2-40B4-BE49-F238E27FC236}">
                <a16:creationId xmlns:a16="http://schemas.microsoft.com/office/drawing/2014/main" id="{FF105851-0D36-48A8-8EC7-FC7F3DD9B672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509" y="4508179"/>
            <a:ext cx="4476902" cy="27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514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 animBg="1"/>
      <p:bldP spid="11" grpId="0"/>
      <p:bldP spid="12" grpId="0"/>
      <p:bldP spid="13" grpId="0"/>
      <p:bldP spid="14" grpId="0"/>
      <p:bldP spid="16" grpId="0"/>
      <p:bldP spid="18" grpId="0" animBg="1"/>
      <p:bldP spid="20" grpId="0"/>
      <p:bldP spid="21" grpId="0" animBg="1"/>
      <p:bldP spid="22" grpId="0"/>
      <p:bldP spid="23" grpId="0" animBg="1"/>
      <p:bldP spid="24" grpId="0"/>
      <p:bldP spid="25" grpId="0"/>
      <p:bldP spid="26" grpId="0" animBg="1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2F8EDFB6-E1B3-441B-9604-B297EB6ED133}"/>
              </a:ext>
            </a:extLst>
          </p:cNvPr>
          <p:cNvSpPr txBox="1"/>
          <p:nvPr/>
        </p:nvSpPr>
        <p:spPr>
          <a:xfrm>
            <a:off x="439616" y="650631"/>
            <a:ext cx="8727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 In welk jaar neemt het aantal inwoners voor het eerst met minder dan 200 inwoners af ?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CBCFA365-61AD-4D51-9E97-7E3E7786054F}"/>
              </a:ext>
            </a:extLst>
          </p:cNvPr>
          <p:cNvSpPr txBox="1"/>
          <p:nvPr/>
        </p:nvSpPr>
        <p:spPr>
          <a:xfrm>
            <a:off x="571500" y="1301262"/>
            <a:ext cx="1854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Uit de tabel volgt: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A9BF30C1-02CC-4AE4-843E-1DF6855E88F5}"/>
                  </a:ext>
                </a:extLst>
              </p:cNvPr>
              <p:cNvSpPr txBox="1"/>
              <p:nvPr/>
            </p:nvSpPr>
            <p:spPr>
              <a:xfrm>
                <a:off x="857250" y="2013439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A9BF30C1-02CC-4AE4-843E-1DF6855E88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250" y="2013439"/>
                <a:ext cx="579518" cy="276999"/>
              </a:xfrm>
              <a:prstGeom prst="rect">
                <a:avLst/>
              </a:prstGeom>
              <a:blipFill>
                <a:blip r:embed="rId2"/>
                <a:stretch>
                  <a:fillRect l="-8421" r="-842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kstvak 6">
            <a:extLst>
              <a:ext uri="{FF2B5EF4-FFF2-40B4-BE49-F238E27FC236}">
                <a16:creationId xmlns:a16="http://schemas.microsoft.com/office/drawing/2014/main" id="{9C6C3952-F349-46A2-A088-A721BBD62875}"/>
              </a:ext>
            </a:extLst>
          </p:cNvPr>
          <p:cNvSpPr txBox="1"/>
          <p:nvPr/>
        </p:nvSpPr>
        <p:spPr>
          <a:xfrm>
            <a:off x="1498805" y="1951893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C98B4E82-46CD-4FCB-A038-868D7601C7C9}"/>
                  </a:ext>
                </a:extLst>
              </p:cNvPr>
              <p:cNvSpPr txBox="1"/>
              <p:nvPr/>
            </p:nvSpPr>
            <p:spPr>
              <a:xfrm>
                <a:off x="2228845" y="1998059"/>
                <a:ext cx="10379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≈3396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C98B4E82-46CD-4FCB-A038-868D7601C7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8845" y="1998059"/>
                <a:ext cx="1037976" cy="276999"/>
              </a:xfrm>
              <a:prstGeom prst="rect">
                <a:avLst/>
              </a:prstGeom>
              <a:blipFill>
                <a:blip r:embed="rId3"/>
                <a:stretch>
                  <a:fillRect l="-5294" r="-529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585FF718-16FB-43F1-9F5D-C1E5C6FC11B4}"/>
                  </a:ext>
                </a:extLst>
              </p:cNvPr>
              <p:cNvSpPr txBox="1"/>
              <p:nvPr/>
            </p:nvSpPr>
            <p:spPr>
              <a:xfrm>
                <a:off x="857250" y="2479403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585FF718-16FB-43F1-9F5D-C1E5C6FC11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250" y="2479403"/>
                <a:ext cx="579518" cy="276999"/>
              </a:xfrm>
              <a:prstGeom prst="rect">
                <a:avLst/>
              </a:prstGeom>
              <a:blipFill>
                <a:blip r:embed="rId4"/>
                <a:stretch>
                  <a:fillRect l="-8421" r="-842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kstvak 9">
            <a:extLst>
              <a:ext uri="{FF2B5EF4-FFF2-40B4-BE49-F238E27FC236}">
                <a16:creationId xmlns:a16="http://schemas.microsoft.com/office/drawing/2014/main" id="{5BC48553-9F25-4F84-B6C4-1AADCB4D4F74}"/>
              </a:ext>
            </a:extLst>
          </p:cNvPr>
          <p:cNvSpPr txBox="1"/>
          <p:nvPr/>
        </p:nvSpPr>
        <p:spPr>
          <a:xfrm>
            <a:off x="1498805" y="2417857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BF1B124E-FEA5-4721-858A-3C93624E5B30}"/>
                  </a:ext>
                </a:extLst>
              </p:cNvPr>
              <p:cNvSpPr txBox="1"/>
              <p:nvPr/>
            </p:nvSpPr>
            <p:spPr>
              <a:xfrm>
                <a:off x="2228845" y="2464023"/>
                <a:ext cx="10379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≈3192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BF1B124E-FEA5-4721-858A-3C93624E5B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8845" y="2464023"/>
                <a:ext cx="1037976" cy="276999"/>
              </a:xfrm>
              <a:prstGeom prst="rect">
                <a:avLst/>
              </a:prstGeom>
              <a:blipFill>
                <a:blip r:embed="rId5"/>
                <a:stretch>
                  <a:fillRect l="-5294" r="-529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65971543-605C-4FCD-98E6-9156DD0DA5DA}"/>
                  </a:ext>
                </a:extLst>
              </p:cNvPr>
              <p:cNvSpPr txBox="1"/>
              <p:nvPr/>
            </p:nvSpPr>
            <p:spPr>
              <a:xfrm>
                <a:off x="883626" y="2929961"/>
                <a:ext cx="707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65971543-605C-4FCD-98E6-9156DD0DA5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626" y="2929961"/>
                <a:ext cx="707758" cy="276999"/>
              </a:xfrm>
              <a:prstGeom prst="rect">
                <a:avLst/>
              </a:prstGeom>
              <a:blipFill>
                <a:blip r:embed="rId6"/>
                <a:stretch>
                  <a:fillRect l="-6897" r="-689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kstvak 12">
            <a:extLst>
              <a:ext uri="{FF2B5EF4-FFF2-40B4-BE49-F238E27FC236}">
                <a16:creationId xmlns:a16="http://schemas.microsoft.com/office/drawing/2014/main" id="{4BDA4244-8AC0-4A66-A5FC-A6135032C683}"/>
              </a:ext>
            </a:extLst>
          </p:cNvPr>
          <p:cNvSpPr txBox="1"/>
          <p:nvPr/>
        </p:nvSpPr>
        <p:spPr>
          <a:xfrm>
            <a:off x="1525181" y="2868415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C939A784-B883-423D-91C3-6B2C8F84E765}"/>
                  </a:ext>
                </a:extLst>
              </p:cNvPr>
              <p:cNvSpPr txBox="1"/>
              <p:nvPr/>
            </p:nvSpPr>
            <p:spPr>
              <a:xfrm>
                <a:off x="2255221" y="2914581"/>
                <a:ext cx="10379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≈3001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C939A784-B883-423D-91C3-6B2C8F84E7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5221" y="2914581"/>
                <a:ext cx="1037976" cy="276999"/>
              </a:xfrm>
              <a:prstGeom prst="rect">
                <a:avLst/>
              </a:prstGeom>
              <a:blipFill>
                <a:blip r:embed="rId7"/>
                <a:stretch>
                  <a:fillRect l="-5294" r="-529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Pijl: gekromd links 14">
            <a:extLst>
              <a:ext uri="{FF2B5EF4-FFF2-40B4-BE49-F238E27FC236}">
                <a16:creationId xmlns:a16="http://schemas.microsoft.com/office/drawing/2014/main" id="{C369E0A1-1E2D-4429-8892-471E7BC309DE}"/>
              </a:ext>
            </a:extLst>
          </p:cNvPr>
          <p:cNvSpPr/>
          <p:nvPr/>
        </p:nvSpPr>
        <p:spPr>
          <a:xfrm>
            <a:off x="3310781" y="2110154"/>
            <a:ext cx="109426" cy="4572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6" name="Pijl: gekromd links 15">
            <a:extLst>
              <a:ext uri="{FF2B5EF4-FFF2-40B4-BE49-F238E27FC236}">
                <a16:creationId xmlns:a16="http://schemas.microsoft.com/office/drawing/2014/main" id="{E217F34F-9B80-4332-A03C-23D3CCA41F3F}"/>
              </a:ext>
            </a:extLst>
          </p:cNvPr>
          <p:cNvSpPr/>
          <p:nvPr/>
        </p:nvSpPr>
        <p:spPr>
          <a:xfrm>
            <a:off x="3355234" y="2653044"/>
            <a:ext cx="109426" cy="4572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21BBD899-AB0E-47B5-AFBD-584D98C7D4DC}"/>
                  </a:ext>
                </a:extLst>
              </p:cNvPr>
              <p:cNvSpPr txBox="1"/>
              <p:nvPr/>
            </p:nvSpPr>
            <p:spPr>
              <a:xfrm>
                <a:off x="3552582" y="2162825"/>
                <a:ext cx="6107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−204</m:t>
                      </m:r>
                    </m:oMath>
                  </m:oMathPara>
                </a14:m>
                <a:endParaRPr lang="nl-NL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21BBD899-AB0E-47B5-AFBD-584D98C7D4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2582" y="2162825"/>
                <a:ext cx="610745" cy="276999"/>
              </a:xfrm>
              <a:prstGeom prst="rect">
                <a:avLst/>
              </a:prstGeom>
              <a:blipFill>
                <a:blip r:embed="rId8"/>
                <a:stretch>
                  <a:fillRect l="-2000" r="-9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BD9287AE-AB8F-4C3F-9E70-16319480AEC2}"/>
                  </a:ext>
                </a:extLst>
              </p:cNvPr>
              <p:cNvSpPr txBox="1"/>
              <p:nvPr/>
            </p:nvSpPr>
            <p:spPr>
              <a:xfrm>
                <a:off x="3552582" y="2729915"/>
                <a:ext cx="6107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nl-NL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191</m:t>
                      </m:r>
                    </m:oMath>
                  </m:oMathPara>
                </a14:m>
                <a:endParaRPr lang="nl-NL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BD9287AE-AB8F-4C3F-9E70-16319480AE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2582" y="2729915"/>
                <a:ext cx="610745" cy="276999"/>
              </a:xfrm>
              <a:prstGeom prst="rect">
                <a:avLst/>
              </a:prstGeom>
              <a:blipFill>
                <a:blip r:embed="rId9"/>
                <a:stretch>
                  <a:fillRect l="-2000" r="-9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F9EF0764-5F50-4A23-A63B-E46500DEA9C7}"/>
              </a:ext>
            </a:extLst>
          </p:cNvPr>
          <p:cNvCxnSpPr/>
          <p:nvPr/>
        </p:nvCxnSpPr>
        <p:spPr>
          <a:xfrm>
            <a:off x="4475285" y="971257"/>
            <a:ext cx="240909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kstvak 20">
            <a:extLst>
              <a:ext uri="{FF2B5EF4-FFF2-40B4-BE49-F238E27FC236}">
                <a16:creationId xmlns:a16="http://schemas.microsoft.com/office/drawing/2014/main" id="{BD143FF5-89CF-4A2D-B580-76D1C1617520}"/>
              </a:ext>
            </a:extLst>
          </p:cNvPr>
          <p:cNvSpPr txBox="1"/>
          <p:nvPr/>
        </p:nvSpPr>
        <p:spPr>
          <a:xfrm>
            <a:off x="855039" y="3769557"/>
            <a:ext cx="1298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Dus in </a:t>
            </a:r>
            <a:r>
              <a:rPr lang="nl-NL" b="1" dirty="0" smtClean="0"/>
              <a:t>2019</a:t>
            </a:r>
            <a:endParaRPr lang="nl-NL" b="1" dirty="0"/>
          </a:p>
        </p:txBody>
      </p:sp>
      <p:pic>
        <p:nvPicPr>
          <p:cNvPr id="23" name="Afbeelding 22">
            <a:extLst>
              <a:ext uri="{FF2B5EF4-FFF2-40B4-BE49-F238E27FC236}">
                <a16:creationId xmlns:a16="http://schemas.microsoft.com/office/drawing/2014/main" id="{0B80C301-56A3-4F5D-8934-6582D0AAA69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0905" y="1669812"/>
            <a:ext cx="30861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114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  <p:bldP spid="17" grpId="0"/>
      <p:bldP spid="18" grpId="0"/>
      <p:bldP spid="21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268</TotalTime>
  <Words>115</Words>
  <Application>Microsoft Office PowerPoint</Application>
  <PresentationFormat>Breedbeeld</PresentationFormat>
  <Paragraphs>34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11</cp:revision>
  <dcterms:created xsi:type="dcterms:W3CDTF">2017-09-28T16:43:51Z</dcterms:created>
  <dcterms:modified xsi:type="dcterms:W3CDTF">2018-09-17T13:39:09Z</dcterms:modified>
</cp:coreProperties>
</file>