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C182-A11A-4303-8B23-6C2763238E14}" type="datetimeFigureOut">
              <a:rPr lang="nl-NL" smtClean="0"/>
              <a:t>24-10-2017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A08-DF6D-454B-8BB6-9F24F26CCE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010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C182-A11A-4303-8B23-6C2763238E14}" type="datetimeFigureOut">
              <a:rPr lang="nl-NL" smtClean="0"/>
              <a:t>24-10-2017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A08-DF6D-454B-8BB6-9F24F26CCE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0316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C182-A11A-4303-8B23-6C2763238E14}" type="datetimeFigureOut">
              <a:rPr lang="nl-NL" smtClean="0"/>
              <a:t>24-10-2017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A08-DF6D-454B-8BB6-9F24F26CCE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2054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C182-A11A-4303-8B23-6C2763238E14}" type="datetimeFigureOut">
              <a:rPr lang="nl-NL" smtClean="0"/>
              <a:t>24-10-2017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A08-DF6D-454B-8BB6-9F24F26CCE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999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C182-A11A-4303-8B23-6C2763238E14}" type="datetimeFigureOut">
              <a:rPr lang="nl-NL" smtClean="0"/>
              <a:t>24-10-2017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A08-DF6D-454B-8BB6-9F24F26CCE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824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C182-A11A-4303-8B23-6C2763238E14}" type="datetimeFigureOut">
              <a:rPr lang="nl-NL" smtClean="0"/>
              <a:t>24-10-2017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A08-DF6D-454B-8BB6-9F24F26CCE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630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C182-A11A-4303-8B23-6C2763238E14}" type="datetimeFigureOut">
              <a:rPr lang="nl-NL" smtClean="0"/>
              <a:t>24-10-2017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A08-DF6D-454B-8BB6-9F24F26CCE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3657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C182-A11A-4303-8B23-6C2763238E14}" type="datetimeFigureOut">
              <a:rPr lang="nl-NL" smtClean="0"/>
              <a:t>24-10-2017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A08-DF6D-454B-8BB6-9F24F26CCE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6803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C182-A11A-4303-8B23-6C2763238E14}" type="datetimeFigureOut">
              <a:rPr lang="nl-NL" smtClean="0"/>
              <a:t>24-10-2017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A08-DF6D-454B-8BB6-9F24F26CCE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6126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C182-A11A-4303-8B23-6C2763238E14}" type="datetimeFigureOut">
              <a:rPr lang="nl-NL" smtClean="0"/>
              <a:t>24-10-2017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A08-DF6D-454B-8BB6-9F24F26CCE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3669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C182-A11A-4303-8B23-6C2763238E14}" type="datetimeFigureOut">
              <a:rPr lang="nl-NL" smtClean="0"/>
              <a:t>24-10-2017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A08-DF6D-454B-8BB6-9F24F26CCE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199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7C182-A11A-4303-8B23-6C2763238E14}" type="datetimeFigureOut">
              <a:rPr lang="nl-NL" smtClean="0"/>
              <a:t>24-10-2017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8CA08-DF6D-454B-8BB6-9F24F26CCE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6726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image" Target="../media/image8.png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17272F1-21BD-4189-B200-A027A3863FF6}"/>
              </a:ext>
            </a:extLst>
          </p:cNvPr>
          <p:cNvSpPr txBox="1"/>
          <p:nvPr/>
        </p:nvSpPr>
        <p:spPr>
          <a:xfrm>
            <a:off x="421554" y="430823"/>
            <a:ext cx="151599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/>
              <a:t>Gemengde </a:t>
            </a:r>
            <a:br>
              <a:rPr lang="nl-NL" dirty="0"/>
            </a:br>
            <a:r>
              <a:rPr lang="nl-NL" dirty="0"/>
              <a:t>opgave 21, H3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5CD0884B-C17E-43E0-A81E-FDDB5F9B74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951" y="430823"/>
            <a:ext cx="6368796" cy="120815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EA51E2D0-ACCD-4A1D-BDA1-2F89FAC1349D}"/>
                  </a:ext>
                </a:extLst>
              </p:cNvPr>
              <p:cNvSpPr txBox="1"/>
              <p:nvPr/>
            </p:nvSpPr>
            <p:spPr>
              <a:xfrm>
                <a:off x="462194" y="1950720"/>
                <a:ext cx="27027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a) Schets de grafiek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nl-NL" dirty="0"/>
                  <a:t>. </a:t>
                </a:r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EA51E2D0-ACCD-4A1D-BDA1-2F89FAC134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94" y="1950720"/>
                <a:ext cx="2702728" cy="369332"/>
              </a:xfrm>
              <a:prstGeom prst="rect">
                <a:avLst/>
              </a:prstGeom>
              <a:blipFill>
                <a:blip r:embed="rId3"/>
                <a:stretch>
                  <a:fillRect l="-2032" t="-8197" r="-903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889E0E76-E74C-4A63-83F4-B0EE31CE8B55}"/>
                  </a:ext>
                </a:extLst>
              </p:cNvPr>
              <p:cNvSpPr txBox="1"/>
              <p:nvPr/>
            </p:nvSpPr>
            <p:spPr>
              <a:xfrm>
                <a:off x="732510" y="2350254"/>
                <a:ext cx="31595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Neem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𝑋𝑚𝑖𝑛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𝑋𝑚𝑎𝑥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=110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889E0E76-E74C-4A63-83F4-B0EE31CE8B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510" y="2350254"/>
                <a:ext cx="3159583" cy="369332"/>
              </a:xfrm>
              <a:prstGeom prst="rect">
                <a:avLst/>
              </a:prstGeom>
              <a:blipFill>
                <a:blip r:embed="rId4"/>
                <a:stretch>
                  <a:fillRect l="-1544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CE8C54B4-9A32-4355-925A-9943DBA50519}"/>
                  </a:ext>
                </a:extLst>
              </p:cNvPr>
              <p:cNvSpPr txBox="1"/>
              <p:nvPr/>
            </p:nvSpPr>
            <p:spPr>
              <a:xfrm>
                <a:off x="1402080" y="2773574"/>
                <a:ext cx="22631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𝑌𝑚𝑖𝑛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𝑌𝑚𝑎𝑥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CE8C54B4-9A32-4355-925A-9943DBA505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0" y="2773574"/>
                <a:ext cx="2263184" cy="276999"/>
              </a:xfrm>
              <a:prstGeom prst="rect">
                <a:avLst/>
              </a:prstGeom>
              <a:blipFill>
                <a:blip r:embed="rId5"/>
                <a:stretch>
                  <a:fillRect l="-2156" r="-215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vak 9">
            <a:extLst>
              <a:ext uri="{FF2B5EF4-FFF2-40B4-BE49-F238E27FC236}">
                <a16:creationId xmlns:a16="http://schemas.microsoft.com/office/drawing/2014/main" id="{394DFC8D-31C8-44EB-B834-6679621A3A3B}"/>
              </a:ext>
            </a:extLst>
          </p:cNvPr>
          <p:cNvSpPr txBox="1"/>
          <p:nvPr/>
        </p:nvSpPr>
        <p:spPr>
          <a:xfrm>
            <a:off x="590255" y="3246023"/>
            <a:ext cx="1623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Via GR, 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6A2D9CB-CE6D-48CC-AFEE-DEF5F757872D}"/>
                  </a:ext>
                </a:extLst>
              </p:cNvPr>
              <p:cNvSpPr txBox="1"/>
              <p:nvPr/>
            </p:nvSpPr>
            <p:spPr>
              <a:xfrm>
                <a:off x="899093" y="3760233"/>
                <a:ext cx="28264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=−0,02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+2,09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+5,1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6A2D9CB-CE6D-48CC-AFEE-DEF5F75787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093" y="3760233"/>
                <a:ext cx="2826415" cy="276999"/>
              </a:xfrm>
              <a:prstGeom prst="rect">
                <a:avLst/>
              </a:prstGeom>
              <a:blipFill>
                <a:blip r:embed="rId6"/>
                <a:stretch>
                  <a:fillRect l="-1509" t="-4444" r="-1724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Afbeelding 14">
            <a:extLst>
              <a:ext uri="{FF2B5EF4-FFF2-40B4-BE49-F238E27FC236}">
                <a16:creationId xmlns:a16="http://schemas.microsoft.com/office/drawing/2014/main" id="{035F9CD1-B26D-4123-BEBD-6D50A77D73B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10" y="1950720"/>
            <a:ext cx="3086100" cy="2324100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8261B7BC-3E91-4DD4-BAA4-C2EFF21060D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1025" y="1959223"/>
            <a:ext cx="3086100" cy="2324100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733240EB-C42A-4252-B61C-77FAC3D294AF}"/>
              </a:ext>
            </a:extLst>
          </p:cNvPr>
          <p:cNvSpPr txBox="1"/>
          <p:nvPr/>
        </p:nvSpPr>
        <p:spPr>
          <a:xfrm>
            <a:off x="5465498" y="1961926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Schets: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0BEFF905-3C1F-417A-8BB6-8297BD9276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748" y="1950431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D47447A-8B2A-43A6-AA22-CC05CD29A91D}"/>
                  </a:ext>
                </a:extLst>
              </p:cNvPr>
              <p:cNvSpPr txBox="1"/>
              <p:nvPr/>
            </p:nvSpPr>
            <p:spPr>
              <a:xfrm>
                <a:off x="6771368" y="2222723"/>
                <a:ext cx="2012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D47447A-8B2A-43A6-AA22-CC05CD29A9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368" y="2222723"/>
                <a:ext cx="201209" cy="276999"/>
              </a:xfrm>
              <a:prstGeom prst="rect">
                <a:avLst/>
              </a:prstGeom>
              <a:blipFill>
                <a:blip r:embed="rId10"/>
                <a:stretch>
                  <a:fillRect l="-30303" r="-2424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30B4B56-546E-4B54-8630-6B34CCDD8A2F}"/>
                  </a:ext>
                </a:extLst>
              </p:cNvPr>
              <p:cNvSpPr txBox="1"/>
              <p:nvPr/>
            </p:nvSpPr>
            <p:spPr>
              <a:xfrm>
                <a:off x="9607860" y="3867973"/>
                <a:ext cx="1499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30B4B56-546E-4B54-8630-6B34CCDD8A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7860" y="3867973"/>
                <a:ext cx="149913" cy="276999"/>
              </a:xfrm>
              <a:prstGeom prst="rect">
                <a:avLst/>
              </a:prstGeom>
              <a:blipFill>
                <a:blip r:embed="rId11"/>
                <a:stretch>
                  <a:fillRect l="-32000" r="-28000" b="-444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24FA0075-7A91-45B3-A63C-28C2C79CD21E}"/>
                  </a:ext>
                </a:extLst>
              </p:cNvPr>
              <p:cNvSpPr txBox="1"/>
              <p:nvPr/>
            </p:nvSpPr>
            <p:spPr>
              <a:xfrm>
                <a:off x="6854388" y="3949462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24FA0075-7A91-45B3-A63C-28C2C79CD2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4388" y="3949462"/>
                <a:ext cx="181140" cy="276999"/>
              </a:xfrm>
              <a:prstGeom prst="rect">
                <a:avLst/>
              </a:prstGeom>
              <a:blipFill>
                <a:blip r:embed="rId12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ADDF3B4C-4605-48FA-B341-6B52FE153887}"/>
              </a:ext>
            </a:extLst>
          </p:cNvPr>
          <p:cNvSpPr txBox="1"/>
          <p:nvPr/>
        </p:nvSpPr>
        <p:spPr>
          <a:xfrm>
            <a:off x="462194" y="4478773"/>
            <a:ext cx="8397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Hoeveel procent van de konijnen was ziek toe de epidemie op zijn hoogtepunt was?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377B9780-634A-4206-99F7-87105643FCC6}"/>
              </a:ext>
            </a:extLst>
          </p:cNvPr>
          <p:cNvSpPr txBox="1"/>
          <p:nvPr/>
        </p:nvSpPr>
        <p:spPr>
          <a:xfrm>
            <a:off x="732510" y="5104980"/>
            <a:ext cx="2616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Via GR, CALC -&gt; maximum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9923207-45B1-4F68-8B57-349936FD6BD6}"/>
              </a:ext>
            </a:extLst>
          </p:cNvPr>
          <p:cNvSpPr txBox="1"/>
          <p:nvPr/>
        </p:nvSpPr>
        <p:spPr>
          <a:xfrm>
            <a:off x="3391506" y="5104980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A7493532-17A2-42E3-9D1C-57952092F1E8}"/>
                  </a:ext>
                </a:extLst>
              </p:cNvPr>
              <p:cNvSpPr txBox="1"/>
              <p:nvPr/>
            </p:nvSpPr>
            <p:spPr>
              <a:xfrm>
                <a:off x="4260216" y="5146741"/>
                <a:ext cx="25941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≈52,25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≈59,70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A7493532-17A2-42E3-9D1C-57952092F1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216" y="5146741"/>
                <a:ext cx="2594172" cy="276999"/>
              </a:xfrm>
              <a:prstGeom prst="rect">
                <a:avLst/>
              </a:prstGeom>
              <a:blipFill>
                <a:blip r:embed="rId13"/>
                <a:stretch>
                  <a:fillRect l="-941" r="-1882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F221866D-E2A1-40E1-9EB5-5F59EFB76104}"/>
                  </a:ext>
                </a:extLst>
              </p:cNvPr>
              <p:cNvSpPr txBox="1"/>
              <p:nvPr/>
            </p:nvSpPr>
            <p:spPr>
              <a:xfrm>
                <a:off x="1402080" y="5722376"/>
                <a:ext cx="73856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𝟓𝟗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 van de konijnen was ziek toen de epidemie op zijn hoogtepunt was.</a:t>
                </a:r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F221866D-E2A1-40E1-9EB5-5F59EFB761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0" y="5722376"/>
                <a:ext cx="7385612" cy="369332"/>
              </a:xfrm>
              <a:prstGeom prst="rect">
                <a:avLst/>
              </a:prstGeom>
              <a:blipFill>
                <a:blip r:embed="rId1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Afbeelding 29">
            <a:extLst>
              <a:ext uri="{FF2B5EF4-FFF2-40B4-BE49-F238E27FC236}">
                <a16:creationId xmlns:a16="http://schemas.microsoft.com/office/drawing/2014/main" id="{EE8F1693-B9AB-4A43-9293-66B3A4E1703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1409" y="1955662"/>
            <a:ext cx="30861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46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8" grpId="0"/>
      <p:bldP spid="18" grpId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3AAE4377-BD6D-450E-870F-4C5EC7CA2FB0}"/>
              </a:ext>
            </a:extLst>
          </p:cNvPr>
          <p:cNvSpPr txBox="1"/>
          <p:nvPr/>
        </p:nvSpPr>
        <p:spPr>
          <a:xfrm>
            <a:off x="496111" y="544748"/>
            <a:ext cx="5956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Hoeveel dagen na 1 mei was geen enkele konijn meer ziek?</a:t>
            </a:r>
          </a:p>
        </p:txBody>
      </p:sp>
      <p:grpSp>
        <p:nvGrpSpPr>
          <p:cNvPr id="12" name="Groep 11">
            <a:extLst>
              <a:ext uri="{FF2B5EF4-FFF2-40B4-BE49-F238E27FC236}">
                <a16:creationId xmlns:a16="http://schemas.microsoft.com/office/drawing/2014/main" id="{C3DF59BF-4A5E-4950-9677-1A7061414C6B}"/>
              </a:ext>
            </a:extLst>
          </p:cNvPr>
          <p:cNvGrpSpPr/>
          <p:nvPr/>
        </p:nvGrpSpPr>
        <p:grpSpPr>
          <a:xfrm>
            <a:off x="7772805" y="544748"/>
            <a:ext cx="3086100" cy="2324100"/>
            <a:chOff x="7772805" y="544748"/>
            <a:chExt cx="3086100" cy="2324100"/>
          </a:xfrm>
        </p:grpSpPr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5862F938-6630-4FB0-8BEE-6D2819D0E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72805" y="544748"/>
              <a:ext cx="3086100" cy="2324100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kstvak 6">
                  <a:extLst>
                    <a:ext uri="{FF2B5EF4-FFF2-40B4-BE49-F238E27FC236}">
                      <a16:creationId xmlns:a16="http://schemas.microsoft.com/office/drawing/2014/main" id="{CF82D454-2B0D-40F7-87F7-52772FC03545}"/>
                    </a:ext>
                  </a:extLst>
                </p:cNvPr>
                <p:cNvSpPr txBox="1"/>
                <p:nvPr/>
              </p:nvSpPr>
              <p:spPr>
                <a:xfrm>
                  <a:off x="7845357" y="875168"/>
                  <a:ext cx="20120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7" name="Tekstvak 6">
                  <a:extLst>
                    <a:ext uri="{FF2B5EF4-FFF2-40B4-BE49-F238E27FC236}">
                      <a16:creationId xmlns:a16="http://schemas.microsoft.com/office/drawing/2014/main" id="{CF82D454-2B0D-40F7-87F7-52772FC0354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45357" y="875168"/>
                  <a:ext cx="201209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30303" r="-24242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kstvak 7">
                  <a:extLst>
                    <a:ext uri="{FF2B5EF4-FFF2-40B4-BE49-F238E27FC236}">
                      <a16:creationId xmlns:a16="http://schemas.microsoft.com/office/drawing/2014/main" id="{6C5B2B58-7592-42F8-AA1F-4118C01A573A}"/>
                    </a:ext>
                  </a:extLst>
                </p:cNvPr>
                <p:cNvSpPr txBox="1"/>
                <p:nvPr/>
              </p:nvSpPr>
              <p:spPr>
                <a:xfrm>
                  <a:off x="10588557" y="2475689"/>
                  <a:ext cx="14991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8" name="Tekstvak 7">
                  <a:extLst>
                    <a:ext uri="{FF2B5EF4-FFF2-40B4-BE49-F238E27FC236}">
                      <a16:creationId xmlns:a16="http://schemas.microsoft.com/office/drawing/2014/main" id="{6C5B2B58-7592-42F8-AA1F-4118C01A57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88557" y="2475689"/>
                  <a:ext cx="149913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36000" r="-24000" b="-4348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kstvak 8">
                  <a:extLst>
                    <a:ext uri="{FF2B5EF4-FFF2-40B4-BE49-F238E27FC236}">
                      <a16:creationId xmlns:a16="http://schemas.microsoft.com/office/drawing/2014/main" id="{2A27F118-3F92-4382-A289-9908E280DCC8}"/>
                    </a:ext>
                  </a:extLst>
                </p:cNvPr>
                <p:cNvSpPr txBox="1"/>
                <p:nvPr/>
              </p:nvSpPr>
              <p:spPr>
                <a:xfrm>
                  <a:off x="7855391" y="2475689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9" name="Tekstvak 8">
                  <a:extLst>
                    <a:ext uri="{FF2B5EF4-FFF2-40B4-BE49-F238E27FC236}">
                      <a16:creationId xmlns:a16="http://schemas.microsoft.com/office/drawing/2014/main" id="{2A27F118-3F92-4382-A289-9908E280DC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5391" y="2475689"/>
                  <a:ext cx="18114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34483" r="-31034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4D4CE494-5E83-4ACA-824D-6B48F57A6528}"/>
              </a:ext>
            </a:extLst>
          </p:cNvPr>
          <p:cNvCxnSpPr>
            <a:cxnSpLocks/>
          </p:cNvCxnSpPr>
          <p:nvPr/>
        </p:nvCxnSpPr>
        <p:spPr>
          <a:xfrm flipV="1">
            <a:off x="8055987" y="2614188"/>
            <a:ext cx="2440158" cy="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9F1F6175-D655-493F-A70F-3643C6BC09C3}"/>
              </a:ext>
            </a:extLst>
          </p:cNvPr>
          <p:cNvSpPr txBox="1"/>
          <p:nvPr/>
        </p:nvSpPr>
        <p:spPr>
          <a:xfrm>
            <a:off x="807396" y="1274323"/>
            <a:ext cx="2080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Via GR, CALC -&gt; zero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166FC92-8604-4F61-95B4-E5E992BD34B9}"/>
              </a:ext>
            </a:extLst>
          </p:cNvPr>
          <p:cNvSpPr txBox="1"/>
          <p:nvPr/>
        </p:nvSpPr>
        <p:spPr>
          <a:xfrm>
            <a:off x="2983056" y="1274323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762EAE4-4B16-4E67-88C4-FAC438C84132}"/>
                  </a:ext>
                </a:extLst>
              </p:cNvPr>
              <p:cNvSpPr txBox="1"/>
              <p:nvPr/>
            </p:nvSpPr>
            <p:spPr>
              <a:xfrm>
                <a:off x="3887278" y="1320489"/>
                <a:ext cx="25428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≈106,88… 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762EAE4-4B16-4E67-88C4-FAC438C841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278" y="1320489"/>
                <a:ext cx="2542876" cy="276999"/>
              </a:xfrm>
              <a:prstGeom prst="rect">
                <a:avLst/>
              </a:prstGeom>
              <a:blipFill>
                <a:blip r:embed="rId6"/>
                <a:stretch>
                  <a:fillRect l="-719" r="-1439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C0C7E225-2AA3-4413-AEC5-E8C22337BB3D}"/>
                  </a:ext>
                </a:extLst>
              </p:cNvPr>
              <p:cNvSpPr txBox="1"/>
              <p:nvPr/>
            </p:nvSpPr>
            <p:spPr>
              <a:xfrm>
                <a:off x="944773" y="1865398"/>
                <a:ext cx="54125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𝟏𝟎𝟕</m:t>
                    </m:r>
                  </m:oMath>
                </a14:m>
                <a:r>
                  <a:rPr lang="nl-NL" b="1" dirty="0"/>
                  <a:t> dagen na 1 mei was geen enkele konijn meer ziek.</a:t>
                </a:r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C0C7E225-2AA3-4413-AEC5-E8C22337BB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773" y="1865398"/>
                <a:ext cx="5412572" cy="369332"/>
              </a:xfrm>
              <a:prstGeom prst="rect">
                <a:avLst/>
              </a:prstGeom>
              <a:blipFill>
                <a:blip r:embed="rId7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928C854-38E4-47E0-AC3C-A8A0764526AD}"/>
                  </a:ext>
                </a:extLst>
              </p:cNvPr>
              <p:cNvSpPr txBox="1"/>
              <p:nvPr/>
            </p:nvSpPr>
            <p:spPr>
              <a:xfrm>
                <a:off x="496111" y="2878336"/>
                <a:ext cx="68583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d) Gedurende hoeveel dagen was meer dan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30%</m:t>
                    </m:r>
                  </m:oMath>
                </a14:m>
                <a:r>
                  <a:rPr lang="nl-NL" dirty="0"/>
                  <a:t> van de konijnen ziek?</a:t>
                </a: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928C854-38E4-47E0-AC3C-A8A0764526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111" y="2878336"/>
                <a:ext cx="6858352" cy="369332"/>
              </a:xfrm>
              <a:prstGeom prst="rect">
                <a:avLst/>
              </a:prstGeom>
              <a:blipFill>
                <a:blip r:embed="rId8"/>
                <a:stretch>
                  <a:fillRect l="-711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37B9AF48-4E85-4F86-89E0-108EAE23E478}"/>
              </a:ext>
            </a:extLst>
          </p:cNvPr>
          <p:cNvSpPr txBox="1"/>
          <p:nvPr/>
        </p:nvSpPr>
        <p:spPr>
          <a:xfrm>
            <a:off x="807396" y="3515578"/>
            <a:ext cx="1623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Via GR, 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8045C73-CDDF-41E8-B761-F53E22D56965}"/>
                  </a:ext>
                </a:extLst>
              </p:cNvPr>
              <p:cNvSpPr txBox="1"/>
              <p:nvPr/>
            </p:nvSpPr>
            <p:spPr>
              <a:xfrm>
                <a:off x="2526593" y="3568999"/>
                <a:ext cx="8196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8045C73-CDDF-41E8-B761-F53E22D56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593" y="3568999"/>
                <a:ext cx="819648" cy="276999"/>
              </a:xfrm>
              <a:prstGeom prst="rect">
                <a:avLst/>
              </a:prstGeom>
              <a:blipFill>
                <a:blip r:embed="rId9"/>
                <a:stretch>
                  <a:fillRect l="-5926" r="-6667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Afbeelding 20">
            <a:extLst>
              <a:ext uri="{FF2B5EF4-FFF2-40B4-BE49-F238E27FC236}">
                <a16:creationId xmlns:a16="http://schemas.microsoft.com/office/drawing/2014/main" id="{7AC80981-4811-4272-8B1D-FF7EE8DA317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805" y="3366176"/>
            <a:ext cx="3086100" cy="2324100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B9D69533-B00D-43A2-BF33-BBB10243631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805" y="3366176"/>
            <a:ext cx="3086100" cy="2324100"/>
          </a:xfrm>
          <a:prstGeom prst="rect">
            <a:avLst/>
          </a:prstGeom>
        </p:spPr>
      </p:pic>
      <p:sp>
        <p:nvSpPr>
          <p:cNvPr id="24" name="Tekstvak 23">
            <a:extLst>
              <a:ext uri="{FF2B5EF4-FFF2-40B4-BE49-F238E27FC236}">
                <a16:creationId xmlns:a16="http://schemas.microsoft.com/office/drawing/2014/main" id="{3F6F5E5E-E511-42EC-AA65-EB3E1A648ECB}"/>
              </a:ext>
            </a:extLst>
          </p:cNvPr>
          <p:cNvSpPr txBox="1"/>
          <p:nvPr/>
        </p:nvSpPr>
        <p:spPr>
          <a:xfrm>
            <a:off x="834911" y="4113017"/>
            <a:ext cx="2359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CALC -&gt; </a:t>
            </a:r>
            <a:r>
              <a:rPr lang="nl-NL" dirty="0" err="1"/>
              <a:t>intersect</a:t>
            </a:r>
            <a:r>
              <a:rPr lang="nl-NL" dirty="0"/>
              <a:t>  geeft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D69BEC02-A3DA-45EC-AA7C-CA371D23DF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805" y="3366176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378CA243-D87C-47A9-81B2-213FF2F63419}"/>
                  </a:ext>
                </a:extLst>
              </p:cNvPr>
              <p:cNvSpPr txBox="1"/>
              <p:nvPr/>
            </p:nvSpPr>
            <p:spPr>
              <a:xfrm>
                <a:off x="3474170" y="4159183"/>
                <a:ext cx="12541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≈13,71…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378CA243-D87C-47A9-81B2-213FF2F63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170" y="4159183"/>
                <a:ext cx="1254126" cy="276999"/>
              </a:xfrm>
              <a:prstGeom prst="rect">
                <a:avLst/>
              </a:prstGeom>
              <a:blipFill>
                <a:blip r:embed="rId13"/>
                <a:stretch>
                  <a:fillRect l="-242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DF7A7446-5B05-4A49-B540-D28EDEA467B0}"/>
                  </a:ext>
                </a:extLst>
              </p:cNvPr>
              <p:cNvSpPr txBox="1"/>
              <p:nvPr/>
            </p:nvSpPr>
            <p:spPr>
              <a:xfrm>
                <a:off x="4868693" y="4159182"/>
                <a:ext cx="16484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≈90,78…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DF7A7446-5B05-4A49-B540-D28EDEA467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8693" y="4159182"/>
                <a:ext cx="1648465" cy="276999"/>
              </a:xfrm>
              <a:prstGeom prst="rect">
                <a:avLst/>
              </a:prstGeom>
              <a:blipFill>
                <a:blip r:embed="rId14"/>
                <a:stretch>
                  <a:fillRect l="-148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Afbeelding 29">
            <a:extLst>
              <a:ext uri="{FF2B5EF4-FFF2-40B4-BE49-F238E27FC236}">
                <a16:creationId xmlns:a16="http://schemas.microsoft.com/office/drawing/2014/main" id="{72277D98-7850-4B5A-9D0B-10E4A62FB9C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805" y="3366176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9D3B87C3-F849-47E0-A450-F96C526AF49B}"/>
                  </a:ext>
                </a:extLst>
              </p:cNvPr>
              <p:cNvSpPr txBox="1"/>
              <p:nvPr/>
            </p:nvSpPr>
            <p:spPr>
              <a:xfrm>
                <a:off x="7727151" y="4528226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9D3B87C3-F849-47E0-A450-F96C526AF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7151" y="4528226"/>
                <a:ext cx="309380" cy="276999"/>
              </a:xfrm>
              <a:prstGeom prst="rect">
                <a:avLst/>
              </a:prstGeom>
              <a:blipFill>
                <a:blip r:embed="rId16"/>
                <a:stretch>
                  <a:fillRect l="-20000" r="-18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DE761114-744F-4B06-9AF6-F1E2D7092ED5}"/>
              </a:ext>
            </a:extLst>
          </p:cNvPr>
          <p:cNvCxnSpPr/>
          <p:nvPr/>
        </p:nvCxnSpPr>
        <p:spPr>
          <a:xfrm>
            <a:off x="8375515" y="4666725"/>
            <a:ext cx="0" cy="73212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E73A556A-8151-4AC7-8BB2-FC8172967E1F}"/>
              </a:ext>
            </a:extLst>
          </p:cNvPr>
          <p:cNvCxnSpPr/>
          <p:nvPr/>
        </p:nvCxnSpPr>
        <p:spPr>
          <a:xfrm>
            <a:off x="10123255" y="4663480"/>
            <a:ext cx="0" cy="73212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met pijl 36">
            <a:extLst>
              <a:ext uri="{FF2B5EF4-FFF2-40B4-BE49-F238E27FC236}">
                <a16:creationId xmlns:a16="http://schemas.microsoft.com/office/drawing/2014/main" id="{A6B1FBD5-879C-481B-85AE-555AB55CBB2A}"/>
              </a:ext>
            </a:extLst>
          </p:cNvPr>
          <p:cNvCxnSpPr>
            <a:cxnSpLocks/>
          </p:cNvCxnSpPr>
          <p:nvPr/>
        </p:nvCxnSpPr>
        <p:spPr>
          <a:xfrm>
            <a:off x="8349088" y="5395606"/>
            <a:ext cx="1794487" cy="0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9BCEADAA-0C0E-4160-8A92-750A4CC30E44}"/>
                  </a:ext>
                </a:extLst>
              </p:cNvPr>
              <p:cNvSpPr txBox="1"/>
              <p:nvPr/>
            </p:nvSpPr>
            <p:spPr>
              <a:xfrm>
                <a:off x="807396" y="5408173"/>
                <a:ext cx="62826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Gedurende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nl-NL" b="1" dirty="0"/>
                  <a:t>6 dagen was </a:t>
                </a:r>
                <a:r>
                  <a:rPr lang="nl-NL" b="1" u="sng" dirty="0"/>
                  <a:t>meer dan</a:t>
                </a:r>
                <a14:m>
                  <m:oMath xmlns:m="http://schemas.openxmlformats.org/officeDocument/2006/math">
                    <m:r>
                      <a:rPr lang="nl-NL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𝟑𝟎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 van de konijnen ziek.</a:t>
                </a:r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9BCEADAA-0C0E-4160-8A92-750A4CC30E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396" y="5408173"/>
                <a:ext cx="6282617" cy="369332"/>
              </a:xfrm>
              <a:prstGeom prst="rect">
                <a:avLst/>
              </a:prstGeom>
              <a:blipFill>
                <a:blip r:embed="rId17"/>
                <a:stretch>
                  <a:fillRect l="-776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7EDD630A-6E4C-4303-B9A6-D50AAE361D92}"/>
                  </a:ext>
                </a:extLst>
              </p:cNvPr>
              <p:cNvSpPr txBox="1"/>
              <p:nvPr/>
            </p:nvSpPr>
            <p:spPr>
              <a:xfrm>
                <a:off x="1626196" y="4660211"/>
                <a:ext cx="37488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=14</m:t>
                    </m:r>
                  </m:oMath>
                </a14:m>
                <a:r>
                  <a:rPr lang="nl-NL" dirty="0"/>
                  <a:t>  tot 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=90</m:t>
                    </m:r>
                  </m:oMath>
                </a14:m>
                <a:r>
                  <a:rPr lang="nl-NL" dirty="0"/>
                  <a:t>  zijn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76</m:t>
                    </m:r>
                  </m:oMath>
                </a14:m>
                <a:r>
                  <a:rPr lang="nl-NL" dirty="0"/>
                  <a:t> dagen</a:t>
                </a:r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7EDD630A-6E4C-4303-B9A6-D50AAE361D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6196" y="4660211"/>
                <a:ext cx="3748847" cy="369332"/>
              </a:xfrm>
              <a:prstGeom prst="rect">
                <a:avLst/>
              </a:prstGeom>
              <a:blipFill>
                <a:blip r:embed="rId18"/>
                <a:stretch>
                  <a:fillRect l="-1463" t="-8197" r="-488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88A4CC2D-EC74-484E-B7EA-EEDA9DA58AB9}"/>
              </a:ext>
            </a:extLst>
          </p:cNvPr>
          <p:cNvCxnSpPr/>
          <p:nvPr/>
        </p:nvCxnSpPr>
        <p:spPr>
          <a:xfrm>
            <a:off x="3754876" y="3180946"/>
            <a:ext cx="87549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0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4" grpId="0"/>
      <p:bldP spid="27" grpId="0"/>
      <p:bldP spid="28" grpId="0"/>
      <p:bldP spid="32" grpId="0"/>
      <p:bldP spid="41" grpId="0"/>
      <p:bldP spid="42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66</TotalTime>
  <Words>200</Words>
  <Application>Microsoft Office PowerPoint</Application>
  <PresentationFormat>Breedbeeld</PresentationFormat>
  <Paragraphs>32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11</cp:revision>
  <dcterms:created xsi:type="dcterms:W3CDTF">2017-10-24T14:18:12Z</dcterms:created>
  <dcterms:modified xsi:type="dcterms:W3CDTF">2017-10-24T15:25:08Z</dcterms:modified>
</cp:coreProperties>
</file>