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30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11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8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55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8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92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1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912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834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04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645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D8C73-A9AE-427F-8815-128F2E5069FC}" type="datetimeFigureOut">
              <a:rPr lang="nl-NL" smtClean="0"/>
              <a:t>13-2-2018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04A-1A8F-4DDA-881B-64E3F80C23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22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2.jp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0E521C1-0D46-485F-A7EC-58DB7F43D9DB}"/>
              </a:ext>
            </a:extLst>
          </p:cNvPr>
          <p:cNvSpPr txBox="1"/>
          <p:nvPr/>
        </p:nvSpPr>
        <p:spPr>
          <a:xfrm>
            <a:off x="457200" y="66821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B2DDCBC-3347-4F0D-A28E-D2940CCF0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1184910"/>
            <a:ext cx="3730752" cy="213741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1D94801-DD70-4009-A04B-5C39EEBBC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940" y="668215"/>
            <a:ext cx="4585716" cy="32410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B8DB462-5EA7-4231-A698-349CA3418D6D}"/>
                  </a:ext>
                </a:extLst>
              </p:cNvPr>
              <p:cNvSpPr txBox="1"/>
              <p:nvPr/>
            </p:nvSpPr>
            <p:spPr>
              <a:xfrm>
                <a:off x="985967" y="3493917"/>
                <a:ext cx="211397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9B8DB462-5EA7-4231-A698-349CA3418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67" y="3493917"/>
                <a:ext cx="2113977" cy="525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CA11199-EA57-4496-A7CF-7F0741099652}"/>
                  </a:ext>
                </a:extLst>
              </p:cNvPr>
              <p:cNvSpPr txBox="1"/>
              <p:nvPr/>
            </p:nvSpPr>
            <p:spPr>
              <a:xfrm>
                <a:off x="3241040" y="3618406"/>
                <a:ext cx="14795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=−22,95…%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ECA11199-EA57-4496-A7CF-7F0741099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040" y="3618406"/>
                <a:ext cx="1479572" cy="276999"/>
              </a:xfrm>
              <a:prstGeom prst="rect">
                <a:avLst/>
              </a:prstGeom>
              <a:blipFill>
                <a:blip r:embed="rId5"/>
                <a:stretch>
                  <a:fillRect l="-1653" r="-4132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A10BEF0-2966-4471-B7F0-E66F7993280E}"/>
                  </a:ext>
                </a:extLst>
              </p:cNvPr>
              <p:cNvSpPr txBox="1"/>
              <p:nvPr/>
            </p:nvSpPr>
            <p:spPr>
              <a:xfrm>
                <a:off x="985967" y="3479906"/>
                <a:ext cx="719749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 47  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A10BEF0-2966-4471-B7F0-E66F79932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67" y="3479906"/>
                <a:ext cx="719749" cy="276999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4C39FB7-E9A7-43FB-B49B-CB418898B1E4}"/>
                  </a:ext>
                </a:extLst>
              </p:cNvPr>
              <p:cNvSpPr txBox="1"/>
              <p:nvPr/>
            </p:nvSpPr>
            <p:spPr>
              <a:xfrm>
                <a:off x="1897612" y="3479905"/>
                <a:ext cx="617157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61 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4C39FB7-E9A7-43FB-B49B-CB418898B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612" y="3479905"/>
                <a:ext cx="617157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11A5337-041E-4E44-9B01-E84D954363B5}"/>
                  </a:ext>
                </a:extLst>
              </p:cNvPr>
              <p:cNvSpPr txBox="1"/>
              <p:nvPr/>
            </p:nvSpPr>
            <p:spPr>
              <a:xfrm>
                <a:off x="1415638" y="3834382"/>
                <a:ext cx="617157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 61 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E11A5337-041E-4E44-9B01-E84D95436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638" y="3834382"/>
                <a:ext cx="617157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8C42F4-9995-4BC7-A390-866C9FBB25B6}"/>
                  </a:ext>
                </a:extLst>
              </p:cNvPr>
              <p:cNvSpPr txBox="1"/>
              <p:nvPr/>
            </p:nvSpPr>
            <p:spPr>
              <a:xfrm>
                <a:off x="943015" y="4224860"/>
                <a:ext cx="36470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gemiddeld bedrag per bestelling</a:t>
                </a:r>
              </a:p>
              <a:p>
                <a:r>
                  <a:rPr lang="nl-NL" b="1" dirty="0"/>
                  <a:t>Is afgenomen met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𝟐𝟑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398C42F4-9995-4BC7-A390-866C9FBB2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015" y="4224860"/>
                <a:ext cx="3647024" cy="646331"/>
              </a:xfrm>
              <a:prstGeom prst="rect">
                <a:avLst/>
              </a:prstGeom>
              <a:blipFill>
                <a:blip r:embed="rId9"/>
                <a:stretch>
                  <a:fillRect l="-1505" t="-4717" r="-669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Afbeelding 18">
            <a:extLst>
              <a:ext uri="{FF2B5EF4-FFF2-40B4-BE49-F238E27FC236}">
                <a16:creationId xmlns:a16="http://schemas.microsoft.com/office/drawing/2014/main" id="{1CCC1847-D817-4357-ABBA-8E3FB4BC785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5167870"/>
            <a:ext cx="3474263" cy="5362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7B2F6CE-37B5-499E-9B24-EB45BC1F64D9}"/>
                  </a:ext>
                </a:extLst>
              </p:cNvPr>
              <p:cNvSpPr txBox="1"/>
              <p:nvPr/>
            </p:nvSpPr>
            <p:spPr>
              <a:xfrm>
                <a:off x="1144801" y="5838285"/>
                <a:ext cx="67975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Totale bestelbedrag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l-NL" dirty="0"/>
                  <a:t> (aantal bestellingen)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nl-NL" dirty="0"/>
                  <a:t> (gemiddeld bestelbedrag)</a:t>
                </a: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7B2F6CE-37B5-499E-9B24-EB45BC1F6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801" y="5838285"/>
                <a:ext cx="6797502" cy="369332"/>
              </a:xfrm>
              <a:prstGeom prst="rect">
                <a:avLst/>
              </a:prstGeom>
              <a:blipFill>
                <a:blip r:embed="rId11"/>
                <a:stretch>
                  <a:fillRect l="-80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BB73717C-44CD-4DFF-B25C-A19093D9A033}"/>
              </a:ext>
            </a:extLst>
          </p:cNvPr>
          <p:cNvCxnSpPr>
            <a:cxnSpLocks/>
          </p:cNvCxnSpPr>
          <p:nvPr/>
        </p:nvCxnSpPr>
        <p:spPr>
          <a:xfrm flipV="1">
            <a:off x="8280400" y="1879600"/>
            <a:ext cx="0" cy="173880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FD8385CD-F08E-4459-ACA0-AC8458864D2B}"/>
              </a:ext>
            </a:extLst>
          </p:cNvPr>
          <p:cNvCxnSpPr/>
          <p:nvPr/>
        </p:nvCxnSpPr>
        <p:spPr>
          <a:xfrm>
            <a:off x="8280400" y="2540000"/>
            <a:ext cx="247904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479DDA7C-DD83-4EAF-A558-B2CB84803FF0}"/>
              </a:ext>
            </a:extLst>
          </p:cNvPr>
          <p:cNvCxnSpPr>
            <a:cxnSpLocks/>
          </p:cNvCxnSpPr>
          <p:nvPr/>
        </p:nvCxnSpPr>
        <p:spPr>
          <a:xfrm>
            <a:off x="7061200" y="1879600"/>
            <a:ext cx="120904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066524B-D685-4890-9472-E34397F3F7A7}"/>
                  </a:ext>
                </a:extLst>
              </p:cNvPr>
              <p:cNvSpPr txBox="1"/>
              <p:nvPr/>
            </p:nvSpPr>
            <p:spPr>
              <a:xfrm>
                <a:off x="7802880" y="5891098"/>
                <a:ext cx="931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066524B-D685-4890-9472-E34397F3F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2880" y="5891098"/>
                <a:ext cx="931344" cy="276999"/>
              </a:xfrm>
              <a:prstGeom prst="rect">
                <a:avLst/>
              </a:prstGeom>
              <a:blipFill>
                <a:blip r:embed="rId12"/>
                <a:stretch>
                  <a:fillRect l="-1961" r="-588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C91FD9DC-7ECA-4302-966C-4B4AA2839E5E}"/>
                  </a:ext>
                </a:extLst>
              </p:cNvPr>
              <p:cNvSpPr txBox="1"/>
              <p:nvPr/>
            </p:nvSpPr>
            <p:spPr>
              <a:xfrm>
                <a:off x="9159020" y="5877197"/>
                <a:ext cx="11172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𝟒𝟏𝟒𝟎𝟎𝟎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C91FD9DC-7ECA-4302-966C-4B4AA2839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9020" y="5877197"/>
                <a:ext cx="1117293" cy="276999"/>
              </a:xfrm>
              <a:prstGeom prst="rect">
                <a:avLst/>
              </a:prstGeom>
              <a:blipFill>
                <a:blip r:embed="rId13"/>
                <a:stretch>
                  <a:fillRect l="-1630" r="-48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E65611DE-285E-4545-9385-C6C79391B657}"/>
              </a:ext>
            </a:extLst>
          </p:cNvPr>
          <p:cNvSpPr txBox="1"/>
          <p:nvPr/>
        </p:nvSpPr>
        <p:spPr>
          <a:xfrm>
            <a:off x="10286837" y="5810710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euro</a:t>
            </a: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34538A72-ACC2-48B0-9EE0-0F1F0B636B9A}"/>
              </a:ext>
            </a:extLst>
          </p:cNvPr>
          <p:cNvCxnSpPr>
            <a:cxnSpLocks/>
          </p:cNvCxnSpPr>
          <p:nvPr/>
        </p:nvCxnSpPr>
        <p:spPr>
          <a:xfrm>
            <a:off x="10129520" y="1757680"/>
            <a:ext cx="62992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755E8337-06D3-40B1-8418-BDBF23DBAE1B}"/>
              </a:ext>
            </a:extLst>
          </p:cNvPr>
          <p:cNvCxnSpPr>
            <a:cxnSpLocks/>
          </p:cNvCxnSpPr>
          <p:nvPr/>
        </p:nvCxnSpPr>
        <p:spPr>
          <a:xfrm flipV="1">
            <a:off x="10115690" y="1731044"/>
            <a:ext cx="0" cy="191268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56CEDBCC-776A-452F-9441-EFC95074CC7F}"/>
              </a:ext>
            </a:extLst>
          </p:cNvPr>
          <p:cNvCxnSpPr>
            <a:cxnSpLocks/>
          </p:cNvCxnSpPr>
          <p:nvPr/>
        </p:nvCxnSpPr>
        <p:spPr>
          <a:xfrm flipV="1">
            <a:off x="10725933" y="2208179"/>
            <a:ext cx="0" cy="1429681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3854BF69-7576-4F06-AC58-019317AD29BB}"/>
                  </a:ext>
                </a:extLst>
              </p:cNvPr>
              <p:cNvSpPr/>
              <p:nvPr/>
            </p:nvSpPr>
            <p:spPr>
              <a:xfrm>
                <a:off x="8623117" y="5844931"/>
                <a:ext cx="6110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Rechthoek 36">
                <a:extLst>
                  <a:ext uri="{FF2B5EF4-FFF2-40B4-BE49-F238E27FC236}">
                    <a16:creationId xmlns:a16="http://schemas.microsoft.com/office/drawing/2014/main" id="{3854BF69-7576-4F06-AC58-019317AD29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117" y="5844931"/>
                <a:ext cx="61106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74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 animBg="1"/>
      <p:bldP spid="15" grpId="0" animBg="1"/>
      <p:bldP spid="16" grpId="0" animBg="1"/>
      <p:bldP spid="17" grpId="0"/>
      <p:bldP spid="20" grpId="0"/>
      <p:bldP spid="27" grpId="0"/>
      <p:bldP spid="28" grpId="0"/>
      <p:bldP spid="29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FFA1C88-7093-42C4-8B37-61ED6D712B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52" y="730250"/>
            <a:ext cx="3637483" cy="81610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7729FAC-EA78-4C82-9EC6-22B0E324D2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940" y="668215"/>
            <a:ext cx="4585716" cy="32410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31482DCA-C4FE-43DF-B60F-61860E5F8AD7}"/>
                  </a:ext>
                </a:extLst>
              </p:cNvPr>
              <p:cNvSpPr txBox="1"/>
              <p:nvPr/>
            </p:nvSpPr>
            <p:spPr>
              <a:xfrm>
                <a:off x="1026160" y="2408001"/>
                <a:ext cx="803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2013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31482DCA-C4FE-43DF-B60F-61860E5F8A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2408001"/>
                <a:ext cx="803874" cy="276999"/>
              </a:xfrm>
              <a:prstGeom prst="rect">
                <a:avLst/>
              </a:prstGeom>
              <a:blipFill>
                <a:blip r:embed="rId4"/>
                <a:stretch>
                  <a:fillRect l="-6061" r="-3030" b="-1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780A343C-66E8-4AAE-AE02-4BC1683757FB}"/>
              </a:ext>
            </a:extLst>
          </p:cNvPr>
          <p:cNvCxnSpPr/>
          <p:nvPr/>
        </p:nvCxnSpPr>
        <p:spPr>
          <a:xfrm flipV="1">
            <a:off x="10728960" y="1381760"/>
            <a:ext cx="0" cy="22656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384815C-E7DF-4DFF-8D8D-368E053EDECE}"/>
              </a:ext>
            </a:extLst>
          </p:cNvPr>
          <p:cNvCxnSpPr/>
          <p:nvPr/>
        </p:nvCxnSpPr>
        <p:spPr>
          <a:xfrm flipH="1">
            <a:off x="7061200" y="2214880"/>
            <a:ext cx="366776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98F51838-4ACA-4146-8EE6-4068B482878F}"/>
                  </a:ext>
                </a:extLst>
              </p:cNvPr>
              <p:cNvSpPr txBox="1"/>
              <p:nvPr/>
            </p:nvSpPr>
            <p:spPr>
              <a:xfrm>
                <a:off x="1850354" y="2408000"/>
                <a:ext cx="1118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98F51838-4ACA-4146-8EE6-4068B48287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354" y="2408000"/>
                <a:ext cx="1118896" cy="276999"/>
              </a:xfrm>
              <a:prstGeom prst="rect">
                <a:avLst/>
              </a:prstGeom>
              <a:blipFill>
                <a:blip r:embed="rId5"/>
                <a:stretch>
                  <a:fillRect l="-4918" r="-49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4D984F6-A660-47AD-B18B-01F6D0A51156}"/>
                  </a:ext>
                </a:extLst>
              </p:cNvPr>
              <p:cNvSpPr txBox="1"/>
              <p:nvPr/>
            </p:nvSpPr>
            <p:spPr>
              <a:xfrm>
                <a:off x="3009026" y="2407999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=681500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54D984F6-A660-47AD-B18B-01F6D0A51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026" y="2407999"/>
                <a:ext cx="1059585" cy="276999"/>
              </a:xfrm>
              <a:prstGeom prst="rect">
                <a:avLst/>
              </a:prstGeom>
              <a:blipFill>
                <a:blip r:embed="rId6"/>
                <a:stretch>
                  <a:fillRect l="-2312" r="-63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443EC30-5B35-4607-BA66-841CC02742FF}"/>
                  </a:ext>
                </a:extLst>
              </p:cNvPr>
              <p:cNvSpPr txBox="1"/>
              <p:nvPr/>
            </p:nvSpPr>
            <p:spPr>
              <a:xfrm>
                <a:off x="1017234" y="1948850"/>
                <a:ext cx="803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2007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443EC30-5B35-4607-BA66-841CC0274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34" y="1948850"/>
                <a:ext cx="803874" cy="276999"/>
              </a:xfrm>
              <a:prstGeom prst="rect">
                <a:avLst/>
              </a:prstGeom>
              <a:blipFill>
                <a:blip r:embed="rId7"/>
                <a:stretch>
                  <a:fillRect l="-6818" r="-2273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68DFE0D-F45C-4772-82F7-9577C72C5807}"/>
              </a:ext>
            </a:extLst>
          </p:cNvPr>
          <p:cNvCxnSpPr>
            <a:cxnSpLocks/>
          </p:cNvCxnSpPr>
          <p:nvPr/>
        </p:nvCxnSpPr>
        <p:spPr>
          <a:xfrm flipV="1">
            <a:off x="7061200" y="1889760"/>
            <a:ext cx="0" cy="175768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BE052BF2-51F5-4B66-9D07-537A98174B2E}"/>
                  </a:ext>
                </a:extLst>
              </p:cNvPr>
              <p:cNvSpPr txBox="1"/>
              <p:nvPr/>
            </p:nvSpPr>
            <p:spPr>
              <a:xfrm>
                <a:off x="1832575" y="1948850"/>
                <a:ext cx="1118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11500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BE052BF2-51F5-4B66-9D07-537A98174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575" y="1948850"/>
                <a:ext cx="1118896" cy="276999"/>
              </a:xfrm>
              <a:prstGeom prst="rect">
                <a:avLst/>
              </a:prstGeom>
              <a:blipFill>
                <a:blip r:embed="rId8"/>
                <a:stretch>
                  <a:fillRect l="-4918" r="-491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42D75BC-B7A4-449F-8B0D-D8C251E4F23E}"/>
                  </a:ext>
                </a:extLst>
              </p:cNvPr>
              <p:cNvSpPr txBox="1"/>
              <p:nvPr/>
            </p:nvSpPr>
            <p:spPr>
              <a:xfrm>
                <a:off x="3013892" y="1948850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=540500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42D75BC-B7A4-449F-8B0D-D8C251E4F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892" y="1948850"/>
                <a:ext cx="1059585" cy="276999"/>
              </a:xfrm>
              <a:prstGeom prst="rect">
                <a:avLst/>
              </a:prstGeom>
              <a:blipFill>
                <a:blip r:embed="rId9"/>
                <a:stretch>
                  <a:fillRect l="-1724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A84F0771-75B1-4EBF-88C9-77A57630C451}"/>
                  </a:ext>
                </a:extLst>
              </p:cNvPr>
              <p:cNvSpPr txBox="1"/>
              <p:nvPr/>
            </p:nvSpPr>
            <p:spPr>
              <a:xfrm>
                <a:off x="985967" y="3168797"/>
                <a:ext cx="211397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A84F0771-75B1-4EBF-88C9-77A57630C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967" y="3168797"/>
                <a:ext cx="2113977" cy="5259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6BE5C32-A569-4765-AE6C-AC071070EFC5}"/>
                  </a:ext>
                </a:extLst>
              </p:cNvPr>
              <p:cNvSpPr txBox="1"/>
              <p:nvPr/>
            </p:nvSpPr>
            <p:spPr>
              <a:xfrm>
                <a:off x="995201" y="4045352"/>
                <a:ext cx="2862963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681500−540500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540500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46BE5C32-A569-4765-AE6C-AC071070E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201" y="4045352"/>
                <a:ext cx="2862963" cy="5260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C466A88-D926-4273-A458-6540896964FD}"/>
                  </a:ext>
                </a:extLst>
              </p:cNvPr>
              <p:cNvSpPr txBox="1"/>
              <p:nvPr/>
            </p:nvSpPr>
            <p:spPr>
              <a:xfrm>
                <a:off x="1026160" y="4916629"/>
                <a:ext cx="1306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=26,08…%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C466A88-D926-4273-A458-654089696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60" y="4916629"/>
                <a:ext cx="1306448" cy="276999"/>
              </a:xfrm>
              <a:prstGeom prst="rect">
                <a:avLst/>
              </a:prstGeom>
              <a:blipFill>
                <a:blip r:embed="rId12"/>
                <a:stretch>
                  <a:fillRect l="-1395" r="-465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097058F-CF22-4868-941B-5B29B1CF83F9}"/>
                  </a:ext>
                </a:extLst>
              </p:cNvPr>
              <p:cNvSpPr txBox="1"/>
              <p:nvPr/>
            </p:nvSpPr>
            <p:spPr>
              <a:xfrm>
                <a:off x="864204" y="5399855"/>
                <a:ext cx="447148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bestelbedrag is in die periode veranderd </a:t>
                </a:r>
                <a:br>
                  <a:rPr lang="nl-NL" b="1" dirty="0"/>
                </a:br>
                <a:r>
                  <a:rPr lang="nl-NL" b="1" dirty="0"/>
                  <a:t>met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𝟐𝟔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2097058F-CF22-4868-941B-5B29B1CF8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04" y="5399855"/>
                <a:ext cx="4471480" cy="646331"/>
              </a:xfrm>
              <a:prstGeom prst="rect">
                <a:avLst/>
              </a:prstGeom>
              <a:blipFill>
                <a:blip r:embed="rId13"/>
                <a:stretch>
                  <a:fillRect l="-1228" t="-5660" r="-136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9E34637F-BA6A-4CF0-9A8D-41F57CC8C990}"/>
              </a:ext>
            </a:extLst>
          </p:cNvPr>
          <p:cNvCxnSpPr/>
          <p:nvPr/>
        </p:nvCxnSpPr>
        <p:spPr>
          <a:xfrm>
            <a:off x="5689600" y="4045352"/>
            <a:ext cx="0" cy="2457048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8B314A0B-E3F3-4E98-8E2B-EC5533E75C0C}"/>
              </a:ext>
            </a:extLst>
          </p:cNvPr>
          <p:cNvCxnSpPr>
            <a:cxnSpLocks/>
          </p:cNvCxnSpPr>
          <p:nvPr/>
        </p:nvCxnSpPr>
        <p:spPr>
          <a:xfrm>
            <a:off x="5689600" y="4085992"/>
            <a:ext cx="584200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Afbeelding 34">
            <a:extLst>
              <a:ext uri="{FF2B5EF4-FFF2-40B4-BE49-F238E27FC236}">
                <a16:creationId xmlns:a16="http://schemas.microsoft.com/office/drawing/2014/main" id="{A31ECA3B-9D67-4CE4-BC11-9FFE2C4162C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437" y="4289920"/>
            <a:ext cx="3614166" cy="800557"/>
          </a:xfrm>
          <a:prstGeom prst="rect">
            <a:avLst/>
          </a:prstGeom>
        </p:spPr>
      </p:pic>
      <p:sp>
        <p:nvSpPr>
          <p:cNvPr id="36" name="Tekstvak 35">
            <a:extLst>
              <a:ext uri="{FF2B5EF4-FFF2-40B4-BE49-F238E27FC236}">
                <a16:creationId xmlns:a16="http://schemas.microsoft.com/office/drawing/2014/main" id="{C80B20A3-C13A-4808-AB41-EF4D878045F4}"/>
              </a:ext>
            </a:extLst>
          </p:cNvPr>
          <p:cNvSpPr txBox="1"/>
          <p:nvPr/>
        </p:nvSpPr>
        <p:spPr>
          <a:xfrm>
            <a:off x="5809127" y="5353688"/>
            <a:ext cx="607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Nee, de grafieken horen bij twee verschillende verticale assen</a:t>
            </a:r>
          </a:p>
        </p:txBody>
      </p: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1FF86526-FB26-456C-A255-4F89B5992049}"/>
              </a:ext>
            </a:extLst>
          </p:cNvPr>
          <p:cNvCxnSpPr/>
          <p:nvPr/>
        </p:nvCxnSpPr>
        <p:spPr>
          <a:xfrm flipH="1">
            <a:off x="7048227" y="1394510"/>
            <a:ext cx="366776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87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7" grpId="0"/>
      <p:bldP spid="18" grpId="0"/>
      <p:bldP spid="19" grpId="0"/>
      <p:bldP spid="26" grpId="0"/>
      <p:bldP spid="27" grpId="0"/>
      <p:bldP spid="28" grpId="0"/>
      <p:bldP spid="3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47</TotalTime>
  <Words>89</Words>
  <Application>Microsoft Office PowerPoint</Application>
  <PresentationFormat>Breedbeeld</PresentationFormat>
  <Paragraphs>24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2018-02-13T13:51:42Z</dcterms:created>
  <dcterms:modified xsi:type="dcterms:W3CDTF">2018-02-13T14:39:37Z</dcterms:modified>
</cp:coreProperties>
</file>