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55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37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78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32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48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42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03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376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29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43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14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D73CA-78AF-4ED2-8CE7-C386987F45DC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8C583-0263-4DD5-9E4A-0BD13114CD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49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7.png"/><Relationship Id="rId3" Type="http://schemas.openxmlformats.org/officeDocument/2006/relationships/image" Target="../media/image3.jp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2.jp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6.png"/><Relationship Id="rId15" Type="http://schemas.openxmlformats.org/officeDocument/2006/relationships/image" Target="../media/image27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287C382-10B8-4F90-86EE-F2AF81309EB6}"/>
              </a:ext>
            </a:extLst>
          </p:cNvPr>
          <p:cNvSpPr txBox="1"/>
          <p:nvPr/>
        </p:nvSpPr>
        <p:spPr>
          <a:xfrm>
            <a:off x="378068" y="58908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B1F96EA-FAB4-4E3D-8E2E-589D2FFC2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61" y="1078972"/>
            <a:ext cx="6816395" cy="19508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B7C08D5A-6783-4CE3-B721-95BC18CB35A8}"/>
                  </a:ext>
                </a:extLst>
              </p:cNvPr>
              <p:cNvSpPr txBox="1"/>
              <p:nvPr/>
            </p:nvSpPr>
            <p:spPr>
              <a:xfrm>
                <a:off x="449992" y="3088640"/>
                <a:ext cx="3680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 Stel de oorspronkelijke huurprijs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B7C08D5A-6783-4CE3-B721-95BC18CB3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2" y="3088640"/>
                <a:ext cx="3680366" cy="369332"/>
              </a:xfrm>
              <a:prstGeom prst="rect">
                <a:avLst/>
              </a:prstGeom>
              <a:blipFill>
                <a:blip r:embed="rId3"/>
                <a:stretch>
                  <a:fillRect l="-149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86531D39-0B74-4266-8DEB-EB801A964587}"/>
              </a:ext>
            </a:extLst>
          </p:cNvPr>
          <p:cNvSpPr txBox="1"/>
          <p:nvPr/>
        </p:nvSpPr>
        <p:spPr>
          <a:xfrm>
            <a:off x="722161" y="3484502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dan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CF74165-93EF-44AF-AEE0-B6ED58382099}"/>
                  </a:ext>
                </a:extLst>
              </p:cNvPr>
              <p:cNvSpPr txBox="1"/>
              <p:nvPr/>
            </p:nvSpPr>
            <p:spPr>
              <a:xfrm>
                <a:off x="1605280" y="3530668"/>
                <a:ext cx="19033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∙1,035=745,20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CF74165-93EF-44AF-AEE0-B6ED58382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280" y="3530668"/>
                <a:ext cx="1903342" cy="276999"/>
              </a:xfrm>
              <a:prstGeom prst="rect">
                <a:avLst/>
              </a:prstGeom>
              <a:blipFill>
                <a:blip r:embed="rId4"/>
                <a:stretch>
                  <a:fillRect l="-1278" r="-255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4B83EC2-3E99-4D80-94C0-B470B59E5EAA}"/>
                  </a:ext>
                </a:extLst>
              </p:cNvPr>
              <p:cNvSpPr txBox="1"/>
              <p:nvPr/>
            </p:nvSpPr>
            <p:spPr>
              <a:xfrm>
                <a:off x="1605280" y="3989486"/>
                <a:ext cx="1173975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745,20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1,035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4B83EC2-3E99-4D80-94C0-B470B59E5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280" y="3989486"/>
                <a:ext cx="1173975" cy="5552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40157F4-BB51-48EB-89A6-F3FDB7D82259}"/>
                  </a:ext>
                </a:extLst>
              </p:cNvPr>
              <p:cNvSpPr txBox="1"/>
              <p:nvPr/>
            </p:nvSpPr>
            <p:spPr>
              <a:xfrm>
                <a:off x="2833757" y="4128626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40157F4-BB51-48EB-89A6-F3FDB7D82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757" y="4128626"/>
                <a:ext cx="674865" cy="276999"/>
              </a:xfrm>
              <a:prstGeom prst="rect">
                <a:avLst/>
              </a:prstGeom>
              <a:blipFill>
                <a:blip r:embed="rId6"/>
                <a:stretch>
                  <a:fillRect l="-3604" r="-720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9299C77-6A2C-45D3-9102-0DD2B4E3B801}"/>
                  </a:ext>
                </a:extLst>
              </p:cNvPr>
              <p:cNvSpPr txBox="1"/>
              <p:nvPr/>
            </p:nvSpPr>
            <p:spPr>
              <a:xfrm>
                <a:off x="722161" y="4597750"/>
                <a:ext cx="39823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oorspronkelijke huurprijs was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𝟕𝟐𝟎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9299C77-6A2C-45D3-9102-0DD2B4E3B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61" y="4597750"/>
                <a:ext cx="3982309" cy="369332"/>
              </a:xfrm>
              <a:prstGeom prst="rect">
                <a:avLst/>
              </a:prstGeom>
              <a:blipFill>
                <a:blip r:embed="rId7"/>
                <a:stretch>
                  <a:fillRect l="-122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F1748FCD-3675-4F51-85E7-E91676D703DF}"/>
              </a:ext>
            </a:extLst>
          </p:cNvPr>
          <p:cNvSpPr txBox="1"/>
          <p:nvPr/>
        </p:nvSpPr>
        <p:spPr>
          <a:xfrm>
            <a:off x="377085" y="527142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C723481-BBBC-433E-95CE-3D9ED44C5BD8}"/>
                  </a:ext>
                </a:extLst>
              </p:cNvPr>
              <p:cNvSpPr txBox="1"/>
              <p:nvPr/>
            </p:nvSpPr>
            <p:spPr>
              <a:xfrm>
                <a:off x="855729" y="5183386"/>
                <a:ext cx="2077492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nieuw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oud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oud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C723481-BBBC-433E-95CE-3D9ED44C5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29" y="5183386"/>
                <a:ext cx="2077492" cy="5260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CEEED316-8E7C-4111-9B82-8A24AF187F2D}"/>
              </a:ext>
            </a:extLst>
          </p:cNvPr>
          <p:cNvSpPr txBox="1"/>
          <p:nvPr/>
        </p:nvSpPr>
        <p:spPr>
          <a:xfrm>
            <a:off x="3076644" y="523918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B9455DF-2657-44B4-965F-826824E9E4DA}"/>
                  </a:ext>
                </a:extLst>
              </p:cNvPr>
              <p:cNvSpPr txBox="1"/>
              <p:nvPr/>
            </p:nvSpPr>
            <p:spPr>
              <a:xfrm>
                <a:off x="3888070" y="5189028"/>
                <a:ext cx="211275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1232−1318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1318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B9455DF-2657-44B4-965F-826824E9E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070" y="5189028"/>
                <a:ext cx="211275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6C848A9-2D2D-4974-923F-EAA4372B77C7}"/>
                  </a:ext>
                </a:extLst>
              </p:cNvPr>
              <p:cNvSpPr txBox="1"/>
              <p:nvPr/>
            </p:nvSpPr>
            <p:spPr>
              <a:xfrm>
                <a:off x="6144251" y="5317594"/>
                <a:ext cx="969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6C848A9-2D2D-4974-923F-EAA4372B7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251" y="5317594"/>
                <a:ext cx="969817" cy="276999"/>
              </a:xfrm>
              <a:prstGeom prst="rect">
                <a:avLst/>
              </a:prstGeom>
              <a:blipFill>
                <a:blip r:embed="rId10"/>
                <a:stretch>
                  <a:fillRect l="-2516" r="-6918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050777D-8050-4F24-BAF7-405D8297F3A5}"/>
              </a:ext>
            </a:extLst>
          </p:cNvPr>
          <p:cNvCxnSpPr/>
          <p:nvPr/>
        </p:nvCxnSpPr>
        <p:spPr>
          <a:xfrm>
            <a:off x="7366000" y="1078972"/>
            <a:ext cx="0" cy="51304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8FC274D-8054-4228-8FDB-CF63ED4FD08F}"/>
                  </a:ext>
                </a:extLst>
              </p:cNvPr>
              <p:cNvSpPr txBox="1"/>
              <p:nvPr/>
            </p:nvSpPr>
            <p:spPr>
              <a:xfrm>
                <a:off x="754111" y="6034415"/>
                <a:ext cx="3710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rekening is afgenomen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8FC274D-8054-4228-8FDB-CF63ED4FD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11" y="6034415"/>
                <a:ext cx="3710246" cy="369332"/>
              </a:xfrm>
              <a:prstGeom prst="rect">
                <a:avLst/>
              </a:prstGeom>
              <a:blipFill>
                <a:blip r:embed="rId11"/>
                <a:stretch>
                  <a:fillRect l="-148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5E3AF058-8EB3-4E08-AB9B-32B29864A404}"/>
              </a:ext>
            </a:extLst>
          </p:cNvPr>
          <p:cNvSpPr txBox="1"/>
          <p:nvPr/>
        </p:nvSpPr>
        <p:spPr>
          <a:xfrm>
            <a:off x="7541247" y="105664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E230F7E-6E57-4569-BA8F-AFA5E74CBD39}"/>
                  </a:ext>
                </a:extLst>
              </p:cNvPr>
              <p:cNvSpPr txBox="1"/>
              <p:nvPr/>
            </p:nvSpPr>
            <p:spPr>
              <a:xfrm>
                <a:off x="7867482" y="1056640"/>
                <a:ext cx="39460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het totaal aantal werknemers was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E230F7E-6E57-4569-BA8F-AFA5E74CB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482" y="1056640"/>
                <a:ext cx="3946017" cy="369332"/>
              </a:xfrm>
              <a:prstGeom prst="rect">
                <a:avLst/>
              </a:prstGeom>
              <a:blipFill>
                <a:blip r:embed="rId12"/>
                <a:stretch>
                  <a:fillRect l="-139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8440A5B-2E35-4DDE-B7D8-416FB9C561D3}"/>
                  </a:ext>
                </a:extLst>
              </p:cNvPr>
              <p:cNvSpPr txBox="1"/>
              <p:nvPr/>
            </p:nvSpPr>
            <p:spPr>
              <a:xfrm>
                <a:off x="8648019" y="1452513"/>
                <a:ext cx="1171796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8440A5B-2E35-4DDE-B7D8-416FB9C56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019" y="1452513"/>
                <a:ext cx="1171796" cy="5259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F526E35F-9320-4BCB-A770-4505D78791AF}"/>
              </a:ext>
            </a:extLst>
          </p:cNvPr>
          <p:cNvSpPr txBox="1"/>
          <p:nvPr/>
        </p:nvSpPr>
        <p:spPr>
          <a:xfrm>
            <a:off x="7894229" y="157548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5D90661-E14A-43D1-99A0-75D6384026AB}"/>
                  </a:ext>
                </a:extLst>
              </p:cNvPr>
              <p:cNvSpPr txBox="1"/>
              <p:nvPr/>
            </p:nvSpPr>
            <p:spPr>
              <a:xfrm>
                <a:off x="8648019" y="2153274"/>
                <a:ext cx="1045735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0,138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5D90661-E14A-43D1-99A0-75D638402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019" y="2153274"/>
                <a:ext cx="1045735" cy="5552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2FA62F7D-A0E6-4AF4-9B1B-62A93B8CE33F}"/>
              </a:ext>
            </a:extLst>
          </p:cNvPr>
          <p:cNvSpPr txBox="1"/>
          <p:nvPr/>
        </p:nvSpPr>
        <p:spPr>
          <a:xfrm>
            <a:off x="9840490" y="224624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F91FCA8-BA7E-4790-A31C-D4E6ED145B64}"/>
                  </a:ext>
                </a:extLst>
              </p:cNvPr>
              <p:cNvSpPr txBox="1"/>
              <p:nvPr/>
            </p:nvSpPr>
            <p:spPr>
              <a:xfrm>
                <a:off x="10427927" y="2279181"/>
                <a:ext cx="13855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=326,08…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F91FCA8-BA7E-4790-A31C-D4E6ED145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7927" y="2279181"/>
                <a:ext cx="1385572" cy="276999"/>
              </a:xfrm>
              <a:prstGeom prst="rect">
                <a:avLst/>
              </a:prstGeom>
              <a:blipFill>
                <a:blip r:embed="rId15"/>
                <a:stretch>
                  <a:fillRect l="-220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FB896A1-6BE7-4B87-BAB6-E5DEA8AC0B88}"/>
                  </a:ext>
                </a:extLst>
              </p:cNvPr>
              <p:cNvSpPr txBox="1"/>
              <p:nvPr/>
            </p:nvSpPr>
            <p:spPr>
              <a:xfrm>
                <a:off x="7703250" y="3053202"/>
                <a:ext cx="34235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bedrijf had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326</m:t>
                    </m:r>
                  </m:oMath>
                </a14:m>
                <a:r>
                  <a:rPr lang="nl-NL" dirty="0"/>
                  <a:t> werknemers </a:t>
                </a:r>
                <a:br>
                  <a:rPr lang="nl-NL" dirty="0"/>
                </a:br>
                <a:r>
                  <a:rPr lang="nl-NL" dirty="0"/>
                  <a:t>en heeft er nu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326−45=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𝟐𝟖𝟏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FB896A1-6BE7-4B87-BAB6-E5DEA8AC0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250" y="3053202"/>
                <a:ext cx="3423501" cy="646331"/>
              </a:xfrm>
              <a:prstGeom prst="rect">
                <a:avLst/>
              </a:prstGeom>
              <a:blipFill>
                <a:blip r:embed="rId16"/>
                <a:stretch>
                  <a:fillRect l="-1604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hoek 1"/>
          <p:cNvSpPr/>
          <p:nvPr/>
        </p:nvSpPr>
        <p:spPr>
          <a:xfrm>
            <a:off x="1927274" y="3530668"/>
            <a:ext cx="59084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>
            <a:off x="2562847" y="3529168"/>
            <a:ext cx="95155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09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F02CAA6-EB1F-4C13-B640-DD23EC6720FC}"/>
              </a:ext>
            </a:extLst>
          </p:cNvPr>
          <p:cNvSpPr txBox="1"/>
          <p:nvPr/>
        </p:nvSpPr>
        <p:spPr>
          <a:xfrm>
            <a:off x="296788" y="57892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C959C74-126C-4989-8037-40AAEB043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55" y="1117600"/>
            <a:ext cx="4997653" cy="170992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80CA843-AAC9-4C75-8C17-23BA2AD57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875" y="1117600"/>
            <a:ext cx="2375611" cy="16130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BE03A6D-1294-4E62-BB08-C7A44B74BFF4}"/>
                  </a:ext>
                </a:extLst>
              </p:cNvPr>
              <p:cNvSpPr txBox="1"/>
              <p:nvPr/>
            </p:nvSpPr>
            <p:spPr>
              <a:xfrm>
                <a:off x="296788" y="2966720"/>
                <a:ext cx="51031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 Bij een 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4,6%</m:t>
                    </m:r>
                  </m:oMath>
                </a14:m>
                <a:r>
                  <a:rPr lang="nl-NL" dirty="0"/>
                  <a:t> vermenigvuldig je met</a:t>
                </a: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BE03A6D-1294-4E62-BB08-C7A44B74B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88" y="2966720"/>
                <a:ext cx="5103192" cy="369332"/>
              </a:xfrm>
              <a:prstGeom prst="rect">
                <a:avLst/>
              </a:prstGeom>
              <a:blipFill>
                <a:blip r:embed="rId4"/>
                <a:stretch>
                  <a:fillRect l="-1075" t="-10000" r="-11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18F7888-95CB-48D9-9893-2CBA1910B66E}"/>
                  </a:ext>
                </a:extLst>
              </p:cNvPr>
              <p:cNvSpPr txBox="1"/>
              <p:nvPr/>
            </p:nvSpPr>
            <p:spPr>
              <a:xfrm>
                <a:off x="5348464" y="3012886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1,046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18F7888-95CB-48D9-9893-2CBA1910B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464" y="3012886"/>
                <a:ext cx="613951" cy="276999"/>
              </a:xfrm>
              <a:prstGeom prst="rect">
                <a:avLst/>
              </a:prstGeom>
              <a:blipFill>
                <a:blip r:embed="rId5"/>
                <a:stretch>
                  <a:fillRect l="-7921" r="-990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1926B69-67F8-4793-96E5-74D8F8916695}"/>
                  </a:ext>
                </a:extLst>
              </p:cNvPr>
              <p:cNvSpPr txBox="1"/>
              <p:nvPr/>
            </p:nvSpPr>
            <p:spPr>
              <a:xfrm>
                <a:off x="600753" y="3442977"/>
                <a:ext cx="52224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Van 9 mei 12:00 uur tot 10 mei 14:00 uur zijn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</m:t>
                    </m:r>
                  </m:oMath>
                </a14:m>
                <a:r>
                  <a:rPr lang="nl-NL" dirty="0"/>
                  <a:t> uren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1926B69-67F8-4793-96E5-74D8F8916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53" y="3442977"/>
                <a:ext cx="5222455" cy="369332"/>
              </a:xfrm>
              <a:prstGeom prst="rect">
                <a:avLst/>
              </a:prstGeom>
              <a:blipFill>
                <a:blip r:embed="rId6"/>
                <a:stretch>
                  <a:fillRect l="-1051" t="-10000" r="-23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49E3C10-6808-4112-B832-7B45C96E3DC2}"/>
                  </a:ext>
                </a:extLst>
              </p:cNvPr>
              <p:cNvSpPr txBox="1"/>
              <p:nvPr/>
            </p:nvSpPr>
            <p:spPr>
              <a:xfrm>
                <a:off x="825555" y="4048760"/>
                <a:ext cx="34705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35600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∙1,046∙1,046∙…⋯∙1,046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49E3C10-6808-4112-B832-7B45C96E3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55" y="4048760"/>
                <a:ext cx="3470502" cy="276999"/>
              </a:xfrm>
              <a:prstGeom prst="rect">
                <a:avLst/>
              </a:prstGeom>
              <a:blipFill>
                <a:blip r:embed="rId7"/>
                <a:stretch>
                  <a:fillRect l="-1228" r="-122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24D4306-D996-44A8-8D83-2C78915B604D}"/>
                  </a:ext>
                </a:extLst>
              </p:cNvPr>
              <p:cNvSpPr txBox="1"/>
              <p:nvPr/>
            </p:nvSpPr>
            <p:spPr>
              <a:xfrm rot="16200000">
                <a:off x="2731526" y="2936719"/>
                <a:ext cx="422487" cy="2706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24D4306-D996-44A8-8D83-2C78915B6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731526" y="2936719"/>
                <a:ext cx="422487" cy="27065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3FEA198-95F1-4D1F-8453-ABED3EA1718F}"/>
                  </a:ext>
                </a:extLst>
              </p:cNvPr>
              <p:cNvSpPr txBox="1"/>
              <p:nvPr/>
            </p:nvSpPr>
            <p:spPr>
              <a:xfrm>
                <a:off x="2588412" y="4501250"/>
                <a:ext cx="6235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26 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keer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3FEA198-95F1-4D1F-8453-ABED3EA17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412" y="4501250"/>
                <a:ext cx="623568" cy="215444"/>
              </a:xfrm>
              <a:prstGeom prst="rect">
                <a:avLst/>
              </a:prstGeom>
              <a:blipFill>
                <a:blip r:embed="rId9"/>
                <a:stretch>
                  <a:fillRect l="-5882" r="-4902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369F0CA-5FEF-4248-97F6-3CA621D40357}"/>
                  </a:ext>
                </a:extLst>
              </p:cNvPr>
              <p:cNvSpPr txBox="1"/>
              <p:nvPr/>
            </p:nvSpPr>
            <p:spPr>
              <a:xfrm>
                <a:off x="825555" y="4871865"/>
                <a:ext cx="1865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=35600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369F0CA-5FEF-4248-97F6-3CA621D40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55" y="4871865"/>
                <a:ext cx="1865832" cy="276999"/>
              </a:xfrm>
              <a:prstGeom prst="rect">
                <a:avLst/>
              </a:prstGeom>
              <a:blipFill>
                <a:blip r:embed="rId10"/>
                <a:stretch>
                  <a:fillRect l="-651" t="-4348" r="-9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E0F03C1-A3A1-4D61-A80C-CD8414683399}"/>
                  </a:ext>
                </a:extLst>
              </p:cNvPr>
              <p:cNvSpPr txBox="1"/>
              <p:nvPr/>
            </p:nvSpPr>
            <p:spPr>
              <a:xfrm>
                <a:off x="825555" y="5391918"/>
                <a:ext cx="15757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114623,53…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E0F03C1-A3A1-4D61-A80C-CD8414683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55" y="5391918"/>
                <a:ext cx="1575752" cy="276999"/>
              </a:xfrm>
              <a:prstGeom prst="rect">
                <a:avLst/>
              </a:prstGeom>
              <a:blipFill>
                <a:blip r:embed="rId11"/>
                <a:stretch>
                  <a:fillRect l="-11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EEE890A-E61F-4F1E-A2A3-9A81AEB40059}"/>
              </a:ext>
            </a:extLst>
          </p:cNvPr>
          <p:cNvCxnSpPr/>
          <p:nvPr/>
        </p:nvCxnSpPr>
        <p:spPr>
          <a:xfrm>
            <a:off x="296788" y="2827528"/>
            <a:ext cx="114989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29BF861A-4B46-422E-986B-C7EB44B13B03}"/>
              </a:ext>
            </a:extLst>
          </p:cNvPr>
          <p:cNvCxnSpPr/>
          <p:nvPr/>
        </p:nvCxnSpPr>
        <p:spPr>
          <a:xfrm>
            <a:off x="7066500" y="2966720"/>
            <a:ext cx="0" cy="3403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6B92149-1E64-4759-9A0F-1D8103CD21AC}"/>
                  </a:ext>
                </a:extLst>
              </p:cNvPr>
              <p:cNvSpPr txBox="1"/>
              <p:nvPr/>
            </p:nvSpPr>
            <p:spPr>
              <a:xfrm>
                <a:off x="806864" y="5827629"/>
                <a:ext cx="344972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Op 10 mei om 14:00 uur waren er </a:t>
                </a:r>
                <a:br>
                  <a:rPr lang="nl-NL" b="1" dirty="0"/>
                </a:br>
                <a:r>
                  <a:rPr lang="nl-NL" b="1" dirty="0"/>
                  <a:t>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𝟏𝟏𝟒𝟔𝟐𝟒</m:t>
                    </m:r>
                  </m:oMath>
                </a14:m>
                <a:r>
                  <a:rPr lang="nl-NL" b="1" dirty="0"/>
                  <a:t> bacteriën</a:t>
                </a: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6B92149-1E64-4759-9A0F-1D8103CD2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64" y="5827629"/>
                <a:ext cx="3449727" cy="646331"/>
              </a:xfrm>
              <a:prstGeom prst="rect">
                <a:avLst/>
              </a:prstGeom>
              <a:blipFill>
                <a:blip r:embed="rId12"/>
                <a:stretch>
                  <a:fillRect l="-883" t="-5660" r="-10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0970C9-81F6-407C-A74E-E7964D9B1E5E}"/>
                  </a:ext>
                </a:extLst>
              </p:cNvPr>
              <p:cNvSpPr txBox="1"/>
              <p:nvPr/>
            </p:nvSpPr>
            <p:spPr>
              <a:xfrm>
                <a:off x="7320500" y="3151385"/>
                <a:ext cx="40221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 9 mei om 8:00 uur was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uur eerder.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0970C9-81F6-407C-A74E-E7964D9B1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500" y="3151385"/>
                <a:ext cx="4022191" cy="369332"/>
              </a:xfrm>
              <a:prstGeom prst="rect">
                <a:avLst/>
              </a:prstGeom>
              <a:blipFill>
                <a:blip r:embed="rId13"/>
                <a:stretch>
                  <a:fillRect l="-1364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1930710-1225-4E3D-88EA-F017F0C4FF71}"/>
                  </a:ext>
                </a:extLst>
              </p:cNvPr>
              <p:cNvSpPr txBox="1"/>
              <p:nvPr/>
            </p:nvSpPr>
            <p:spPr>
              <a:xfrm>
                <a:off x="7625397" y="3719763"/>
                <a:ext cx="721287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35600</m:t>
                          </m:r>
                        </m:num>
                        <m:den>
                          <m:sSup>
                            <m:sSup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1,046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1930710-1225-4E3D-88EA-F017F0C4FF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397" y="3719763"/>
                <a:ext cx="721287" cy="5552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CD6596A-33E3-4ED4-B335-0865E5458BB3}"/>
                  </a:ext>
                </a:extLst>
              </p:cNvPr>
              <p:cNvSpPr txBox="1"/>
              <p:nvPr/>
            </p:nvSpPr>
            <p:spPr>
              <a:xfrm>
                <a:off x="8405674" y="3812309"/>
                <a:ext cx="14475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=29738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CD6596A-33E3-4ED4-B335-0865E5458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674" y="3812309"/>
                <a:ext cx="1447511" cy="276999"/>
              </a:xfrm>
              <a:prstGeom prst="rect">
                <a:avLst/>
              </a:prstGeom>
              <a:blipFill>
                <a:blip r:embed="rId15"/>
                <a:stretch>
                  <a:fillRect l="-168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0714B8A-81F3-4742-9CB0-4C53A96590BC}"/>
                  </a:ext>
                </a:extLst>
              </p:cNvPr>
              <p:cNvSpPr txBox="1"/>
              <p:nvPr/>
            </p:nvSpPr>
            <p:spPr>
              <a:xfrm>
                <a:off x="7529899" y="4502533"/>
                <a:ext cx="31833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Op 9 mei om 8:00 uur waren er</a:t>
                </a:r>
                <a:br>
                  <a:rPr lang="nl-NL" b="1" dirty="0"/>
                </a:br>
                <a:r>
                  <a:rPr lang="nl-NL" b="1" dirty="0"/>
                  <a:t>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𝟗𝟕𝟑𝟗</m:t>
                    </m:r>
                  </m:oMath>
                </a14:m>
                <a:r>
                  <a:rPr lang="nl-NL" b="1" dirty="0"/>
                  <a:t> bacteriën</a:t>
                </a:r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0714B8A-81F3-4742-9CB0-4C53A9659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9899" y="4502533"/>
                <a:ext cx="3183307" cy="646331"/>
              </a:xfrm>
              <a:prstGeom prst="rect">
                <a:avLst/>
              </a:prstGeom>
              <a:blipFill>
                <a:blip r:embed="rId16"/>
                <a:stretch>
                  <a:fillRect l="-1533" t="-5660" r="-383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hthoek 25">
            <a:extLst>
              <a:ext uri="{FF2B5EF4-FFF2-40B4-BE49-F238E27FC236}">
                <a16:creationId xmlns:a16="http://schemas.microsoft.com/office/drawing/2014/main" id="{9F9442F8-ECFE-4410-B270-D2FDF3597186}"/>
              </a:ext>
            </a:extLst>
          </p:cNvPr>
          <p:cNvSpPr/>
          <p:nvPr/>
        </p:nvSpPr>
        <p:spPr>
          <a:xfrm>
            <a:off x="4931923" y="3520717"/>
            <a:ext cx="282103" cy="199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5994758" y="3010375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(per uur)</a:t>
            </a:r>
          </a:p>
        </p:txBody>
      </p:sp>
    </p:spTree>
    <p:extLst>
      <p:ext uri="{BB962C8B-B14F-4D97-AF65-F5344CB8AC3E}">
        <p14:creationId xmlns:p14="http://schemas.microsoft.com/office/powerpoint/2010/main" val="5380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 animBg="1"/>
      <p:bldP spid="26" grpId="1" animBg="1"/>
      <p:bldP spid="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60</TotalTime>
  <Words>157</Words>
  <Application>Microsoft Office PowerPoint</Application>
  <PresentationFormat>Breedbeeld</PresentationFormat>
  <Paragraphs>37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2018-02-13T13:00:39Z</dcterms:created>
  <dcterms:modified xsi:type="dcterms:W3CDTF">2018-02-21T12:54:07Z</dcterms:modified>
</cp:coreProperties>
</file>