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27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134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91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48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312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05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55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90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3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69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968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1B7BB-A78E-4D9E-879E-EC15FB42CDB7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55A55-826C-4D93-8D92-90C05AF31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16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7.jp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6.jp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0.png"/><Relationship Id="rId24" Type="http://schemas.openxmlformats.org/officeDocument/2006/relationships/image" Target="../media/image17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11.png"/><Relationship Id="rId10" Type="http://schemas.openxmlformats.org/officeDocument/2006/relationships/image" Target="../media/image9.jpg"/><Relationship Id="rId19" Type="http://schemas.openxmlformats.org/officeDocument/2006/relationships/image" Target="../media/image26.png"/><Relationship Id="rId4" Type="http://schemas.openxmlformats.org/officeDocument/2006/relationships/image" Target="../media/image8.jp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18.jp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7.jp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30.png"/><Relationship Id="rId10" Type="http://schemas.openxmlformats.org/officeDocument/2006/relationships/image" Target="../media/image37.png"/><Relationship Id="rId4" Type="http://schemas.openxmlformats.org/officeDocument/2006/relationships/image" Target="../media/image5.jp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E07B092-40C8-4B2D-8E9D-DF91827751DE}"/>
              </a:ext>
            </a:extLst>
          </p:cNvPr>
          <p:cNvSpPr txBox="1"/>
          <p:nvPr/>
        </p:nvSpPr>
        <p:spPr>
          <a:xfrm>
            <a:off x="351692" y="45720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6ECF005-0DAB-4AEC-B859-9FA135A1A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98" y="956310"/>
            <a:ext cx="6272327" cy="1671066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F1333A50-D6DD-4AC7-8BF3-6F022D809F05}"/>
              </a:ext>
            </a:extLst>
          </p:cNvPr>
          <p:cNvSpPr txBox="1"/>
          <p:nvPr/>
        </p:nvSpPr>
        <p:spPr>
          <a:xfrm>
            <a:off x="880459" y="2865120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0BC1E34-1780-42AD-957A-B9AADC32EEC6}"/>
                  </a:ext>
                </a:extLst>
              </p:cNvPr>
              <p:cNvSpPr txBox="1"/>
              <p:nvPr/>
            </p:nvSpPr>
            <p:spPr>
              <a:xfrm>
                <a:off x="1879600" y="2911286"/>
                <a:ext cx="3038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=0.003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−1.39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+219.5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0BC1E34-1780-42AD-957A-B9AADC32E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600" y="2911286"/>
                <a:ext cx="3038011" cy="276999"/>
              </a:xfrm>
              <a:prstGeom prst="rect">
                <a:avLst/>
              </a:prstGeom>
              <a:blipFill>
                <a:blip r:embed="rId3"/>
                <a:stretch>
                  <a:fillRect l="-1202" t="-4444" r="-140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4719691-368F-4F71-BF55-229F02775C9D}"/>
                  </a:ext>
                </a:extLst>
              </p:cNvPr>
              <p:cNvSpPr txBox="1"/>
              <p:nvPr/>
            </p:nvSpPr>
            <p:spPr>
              <a:xfrm>
                <a:off x="1794427" y="3333696"/>
                <a:ext cx="25683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venster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0, 364</m:t>
                        </m:r>
                      </m:e>
                    </m:d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x</m:t>
                    </m:r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0, 300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4719691-368F-4F71-BF55-229F02775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427" y="3333696"/>
                <a:ext cx="2568395" cy="369332"/>
              </a:xfrm>
              <a:prstGeom prst="rect">
                <a:avLst/>
              </a:prstGeom>
              <a:blipFill>
                <a:blip r:embed="rId4"/>
                <a:stretch>
                  <a:fillRect l="-189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>
            <a:extLst>
              <a:ext uri="{FF2B5EF4-FFF2-40B4-BE49-F238E27FC236}">
                <a16:creationId xmlns:a16="http://schemas.microsoft.com/office/drawing/2014/main" id="{5A959736-3755-4804-BB01-B7214A67C7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59" y="3943774"/>
            <a:ext cx="3086100" cy="2324100"/>
          </a:xfrm>
          <a:prstGeom prst="rect">
            <a:avLst/>
          </a:prstGeom>
        </p:spPr>
      </p:pic>
      <p:grpSp>
        <p:nvGrpSpPr>
          <p:cNvPr id="22" name="Groep 21">
            <a:extLst>
              <a:ext uri="{FF2B5EF4-FFF2-40B4-BE49-F238E27FC236}">
                <a16:creationId xmlns:a16="http://schemas.microsoft.com/office/drawing/2014/main" id="{99A02D0A-2B45-413B-9BF6-BBBA48AF1EF1}"/>
              </a:ext>
            </a:extLst>
          </p:cNvPr>
          <p:cNvGrpSpPr/>
          <p:nvPr/>
        </p:nvGrpSpPr>
        <p:grpSpPr>
          <a:xfrm>
            <a:off x="996681" y="4083709"/>
            <a:ext cx="2736884" cy="2135525"/>
            <a:chOff x="4226263" y="4132349"/>
            <a:chExt cx="2736884" cy="2135525"/>
          </a:xfrm>
        </p:grpSpPr>
        <p:grpSp>
          <p:nvGrpSpPr>
            <p:cNvPr id="18" name="Groep 17">
              <a:extLst>
                <a:ext uri="{FF2B5EF4-FFF2-40B4-BE49-F238E27FC236}">
                  <a16:creationId xmlns:a16="http://schemas.microsoft.com/office/drawing/2014/main" id="{DE7C35B4-2E66-4DC3-AC9E-784EFF487F37}"/>
                </a:ext>
              </a:extLst>
            </p:cNvPr>
            <p:cNvGrpSpPr/>
            <p:nvPr/>
          </p:nvGrpSpPr>
          <p:grpSpPr>
            <a:xfrm>
              <a:off x="4270842" y="4132349"/>
              <a:ext cx="2692305" cy="2135525"/>
              <a:chOff x="4270842" y="4132349"/>
              <a:chExt cx="2692305" cy="2135525"/>
            </a:xfrm>
          </p:grpSpPr>
          <p:pic>
            <p:nvPicPr>
              <p:cNvPr id="15" name="Afbeelding 14">
                <a:extLst>
                  <a:ext uri="{FF2B5EF4-FFF2-40B4-BE49-F238E27FC236}">
                    <a16:creationId xmlns:a16="http://schemas.microsoft.com/office/drawing/2014/main" id="{6EFA9A6E-0222-444B-91FD-F24B7B7BE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62822" y="4409348"/>
                <a:ext cx="2600325" cy="1628775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kstvak 15">
                    <a:extLst>
                      <a:ext uri="{FF2B5EF4-FFF2-40B4-BE49-F238E27FC236}">
                        <a16:creationId xmlns:a16="http://schemas.microsoft.com/office/drawing/2014/main" id="{7D656A9C-574F-41C4-86D5-14E7AFAA3FCC}"/>
                      </a:ext>
                    </a:extLst>
                  </p:cNvPr>
                  <p:cNvSpPr txBox="1"/>
                  <p:nvPr/>
                </p:nvSpPr>
                <p:spPr>
                  <a:xfrm>
                    <a:off x="4270842" y="4132349"/>
                    <a:ext cx="18396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oMath>
                      </m:oMathPara>
                    </a14:m>
                    <a:endParaRPr lang="nl-NL" dirty="0"/>
                  </a:p>
                </p:txBody>
              </p:sp>
            </mc:Choice>
            <mc:Fallback xmlns="">
              <p:sp>
                <p:nvSpPr>
                  <p:cNvPr id="16" name="Tekstvak 15">
                    <a:extLst>
                      <a:ext uri="{FF2B5EF4-FFF2-40B4-BE49-F238E27FC236}">
                        <a16:creationId xmlns:a16="http://schemas.microsoft.com/office/drawing/2014/main" id="{7D656A9C-574F-41C4-86D5-14E7AFAA3FC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0842" y="4132349"/>
                    <a:ext cx="183960" cy="27699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33333" r="-30000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kstvak 16">
                    <a:extLst>
                      <a:ext uri="{FF2B5EF4-FFF2-40B4-BE49-F238E27FC236}">
                        <a16:creationId xmlns:a16="http://schemas.microsoft.com/office/drawing/2014/main" id="{822AE25F-E4EA-44A9-9830-8BF3ABE9DB89}"/>
                      </a:ext>
                    </a:extLst>
                  </p:cNvPr>
                  <p:cNvSpPr txBox="1"/>
                  <p:nvPr/>
                </p:nvSpPr>
                <p:spPr>
                  <a:xfrm>
                    <a:off x="6813234" y="5990875"/>
                    <a:ext cx="14991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nl-NL" dirty="0"/>
                  </a:p>
                </p:txBody>
              </p:sp>
            </mc:Choice>
            <mc:Fallback xmlns="">
              <p:sp>
                <p:nvSpPr>
                  <p:cNvPr id="17" name="Tekstvak 16">
                    <a:extLst>
                      <a:ext uri="{FF2B5EF4-FFF2-40B4-BE49-F238E27FC236}">
                        <a16:creationId xmlns:a16="http://schemas.microsoft.com/office/drawing/2014/main" id="{822AE25F-E4EA-44A9-9830-8BF3ABE9DB8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13234" y="5990875"/>
                    <a:ext cx="149913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37500" r="-29167" b="-4444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kstvak 20">
                  <a:extLst>
                    <a:ext uri="{FF2B5EF4-FFF2-40B4-BE49-F238E27FC236}">
                      <a16:creationId xmlns:a16="http://schemas.microsoft.com/office/drawing/2014/main" id="{07478F29-2FC8-48D4-B380-5590C0F07495}"/>
                    </a:ext>
                  </a:extLst>
                </p:cNvPr>
                <p:cNvSpPr txBox="1"/>
                <p:nvPr/>
              </p:nvSpPr>
              <p:spPr>
                <a:xfrm>
                  <a:off x="4226263" y="5946401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1" name="Tekstvak 20">
                  <a:extLst>
                    <a:ext uri="{FF2B5EF4-FFF2-40B4-BE49-F238E27FC236}">
                      <a16:creationId xmlns:a16="http://schemas.microsoft.com/office/drawing/2014/main" id="{07478F29-2FC8-48D4-B380-5590C0F074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6263" y="5946401"/>
                  <a:ext cx="181139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Tekstballon: rechthoek met afgeronde hoeken 22">
            <a:extLst>
              <a:ext uri="{FF2B5EF4-FFF2-40B4-BE49-F238E27FC236}">
                <a16:creationId xmlns:a16="http://schemas.microsoft.com/office/drawing/2014/main" id="{D90241DC-FB52-4CDF-8B0D-A5E68832F994}"/>
              </a:ext>
            </a:extLst>
          </p:cNvPr>
          <p:cNvSpPr/>
          <p:nvPr/>
        </p:nvSpPr>
        <p:spPr>
          <a:xfrm>
            <a:off x="6561089" y="2239338"/>
            <a:ext cx="3847507" cy="785963"/>
          </a:xfrm>
          <a:prstGeom prst="wedgeRoundRectCallout">
            <a:avLst>
              <a:gd name="adj1" fmla="val -70551"/>
              <a:gd name="adj2" fmla="val -8975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Neem aan dat de prijs per dag bepaald wordt </a:t>
            </a:r>
            <a:br>
              <a:rPr lang="nl-NL" sz="1400" dirty="0">
                <a:solidFill>
                  <a:schemeClr val="tx1"/>
                </a:solidFill>
              </a:rPr>
            </a:br>
            <a:r>
              <a:rPr lang="nl-NL" sz="1400" dirty="0">
                <a:solidFill>
                  <a:schemeClr val="tx1"/>
                </a:solidFill>
              </a:rPr>
              <a:t>aan het begin van de dag.</a:t>
            </a:r>
            <a:br>
              <a:rPr lang="nl-NL" sz="1400" dirty="0">
                <a:solidFill>
                  <a:schemeClr val="tx1"/>
                </a:solidFill>
              </a:rPr>
            </a:br>
            <a:r>
              <a:rPr lang="nl-NL" sz="1400" dirty="0">
                <a:solidFill>
                  <a:schemeClr val="tx1"/>
                </a:solidFill>
              </a:rPr>
              <a:t> Let op de afronding!</a:t>
            </a:r>
          </a:p>
        </p:txBody>
      </p:sp>
    </p:spTree>
    <p:extLst>
      <p:ext uri="{BB962C8B-B14F-4D97-AF65-F5344CB8AC3E}">
        <p14:creationId xmlns:p14="http://schemas.microsoft.com/office/powerpoint/2010/main" val="412644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BCA4CC64-4FAF-455C-B8D3-0D3DE3340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44" y="1796720"/>
            <a:ext cx="5736031" cy="55184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FF60EB1-8D47-419B-9C5F-B3C1E095C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44" y="428752"/>
            <a:ext cx="6280099" cy="115031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87F79C2-EFC7-4CD2-BF43-FB3D8F3B1C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523" y="428752"/>
            <a:ext cx="1296162" cy="3401568"/>
          </a:xfrm>
          <a:prstGeom prst="rect">
            <a:avLst/>
          </a:prstGeom>
        </p:spPr>
      </p:pic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33722306-CA67-468C-9860-FC00B407A85E}"/>
              </a:ext>
            </a:extLst>
          </p:cNvPr>
          <p:cNvCxnSpPr/>
          <p:nvPr/>
        </p:nvCxnSpPr>
        <p:spPr>
          <a:xfrm flipH="1">
            <a:off x="9669732" y="1637435"/>
            <a:ext cx="1045384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63FC7DB3-ABA1-4950-B40A-5DB1A74A319F}"/>
              </a:ext>
            </a:extLst>
          </p:cNvPr>
          <p:cNvSpPr txBox="1"/>
          <p:nvPr/>
        </p:nvSpPr>
        <p:spPr>
          <a:xfrm>
            <a:off x="10708640" y="1412240"/>
            <a:ext cx="846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18 maart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10DDB2E-F454-434C-A9D6-354A5E0FF0CE}"/>
              </a:ext>
            </a:extLst>
          </p:cNvPr>
          <p:cNvSpPr txBox="1"/>
          <p:nvPr/>
        </p:nvSpPr>
        <p:spPr>
          <a:xfrm>
            <a:off x="1229360" y="2566213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18 maart</a:t>
            </a: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285C656F-EBCC-4D3B-A70D-DBACD6294690}"/>
              </a:ext>
            </a:extLst>
          </p:cNvPr>
          <p:cNvCxnSpPr>
            <a:stCxn id="12" idx="3"/>
          </p:cNvCxnSpPr>
          <p:nvPr/>
        </p:nvCxnSpPr>
        <p:spPr>
          <a:xfrm>
            <a:off x="2263617" y="2750879"/>
            <a:ext cx="3068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5669DE5-4E1C-4591-A561-BD5856AB574F}"/>
                  </a:ext>
                </a:extLst>
              </p:cNvPr>
              <p:cNvSpPr txBox="1"/>
              <p:nvPr/>
            </p:nvSpPr>
            <p:spPr>
              <a:xfrm>
                <a:off x="2677896" y="2612379"/>
                <a:ext cx="1239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=59+17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5669DE5-4E1C-4591-A561-BD5856AB5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896" y="2612379"/>
                <a:ext cx="1239955" cy="276999"/>
              </a:xfrm>
              <a:prstGeom prst="rect">
                <a:avLst/>
              </a:prstGeom>
              <a:blipFill>
                <a:blip r:embed="rId5"/>
                <a:stretch>
                  <a:fillRect l="-3431" r="-392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3C898D1-8172-4F68-AAC8-CD11CBEB0629}"/>
                  </a:ext>
                </a:extLst>
              </p:cNvPr>
              <p:cNvSpPr txBox="1"/>
              <p:nvPr/>
            </p:nvSpPr>
            <p:spPr>
              <a:xfrm>
                <a:off x="3967715" y="2616581"/>
                <a:ext cx="482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nl-NL" dirty="0"/>
                  <a:t>6</a:t>
                </a:r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3C898D1-8172-4F68-AAC8-CD11CBEB0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715" y="2616581"/>
                <a:ext cx="482504" cy="276999"/>
              </a:xfrm>
              <a:prstGeom prst="rect">
                <a:avLst/>
              </a:prstGeom>
              <a:blipFill>
                <a:blip r:embed="rId6"/>
                <a:stretch>
                  <a:fillRect l="-11392" t="-28261" r="-27848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3B9528D-81E0-41CF-AD68-2DB481782829}"/>
                  </a:ext>
                </a:extLst>
              </p:cNvPr>
              <p:cNvSpPr txBox="1"/>
              <p:nvPr/>
            </p:nvSpPr>
            <p:spPr>
              <a:xfrm>
                <a:off x="1320800" y="3014698"/>
                <a:ext cx="6436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nl-NL" dirty="0"/>
                  <a:t>6</a:t>
                </a:r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3B9528D-81E0-41CF-AD68-2DB481782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800" y="3014698"/>
                <a:ext cx="643638" cy="276999"/>
              </a:xfrm>
              <a:prstGeom prst="rect">
                <a:avLst/>
              </a:prstGeom>
              <a:blipFill>
                <a:blip r:embed="rId7"/>
                <a:stretch>
                  <a:fillRect l="-12381" t="-28889" r="-21905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8DAFA895-F5B6-4A35-A9DC-DD53AE85B49D}"/>
              </a:ext>
            </a:extLst>
          </p:cNvPr>
          <p:cNvCxnSpPr/>
          <p:nvPr/>
        </p:nvCxnSpPr>
        <p:spPr>
          <a:xfrm>
            <a:off x="2101057" y="3136959"/>
            <a:ext cx="3068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DBBBE13-3E4F-4916-B194-46841FE70C33}"/>
                  </a:ext>
                </a:extLst>
              </p:cNvPr>
              <p:cNvSpPr txBox="1"/>
              <p:nvPr/>
            </p:nvSpPr>
            <p:spPr>
              <a:xfrm>
                <a:off x="2523922" y="2955722"/>
                <a:ext cx="1302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=131,188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DBBBE13-3E4F-4916-B194-46841FE70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922" y="2955722"/>
                <a:ext cx="1302857" cy="276999"/>
              </a:xfrm>
              <a:prstGeom prst="rect">
                <a:avLst/>
              </a:prstGeom>
              <a:blipFill>
                <a:blip r:embed="rId8"/>
                <a:stretch>
                  <a:fillRect l="-4206" r="-420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09BC955-8423-4FB2-BDDF-2405ED8607AA}"/>
                  </a:ext>
                </a:extLst>
              </p:cNvPr>
              <p:cNvSpPr txBox="1"/>
              <p:nvPr/>
            </p:nvSpPr>
            <p:spPr>
              <a:xfrm>
                <a:off x="904240" y="3430109"/>
                <a:ext cx="4617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Op 18 maart 2013 was de prijs per kg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𝟑𝟏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09BC955-8423-4FB2-BDDF-2405ED860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40" y="3430109"/>
                <a:ext cx="4617674" cy="369332"/>
              </a:xfrm>
              <a:prstGeom prst="rect">
                <a:avLst/>
              </a:prstGeom>
              <a:blipFill>
                <a:blip r:embed="rId9"/>
                <a:stretch>
                  <a:fillRect l="-105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7B7D4F97-C29F-41DA-8632-C91620841194}"/>
              </a:ext>
            </a:extLst>
          </p:cNvPr>
          <p:cNvSpPr txBox="1"/>
          <p:nvPr/>
        </p:nvSpPr>
        <p:spPr>
          <a:xfrm>
            <a:off x="4001078" y="2920676"/>
            <a:ext cx="1031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eurocent )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31909172-73BF-4A81-9BDD-004019D951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44" y="4078606"/>
            <a:ext cx="5642762" cy="279806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C2A56106-F4D7-4870-B545-0849D443B62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790" y="3944019"/>
            <a:ext cx="3086100" cy="2324100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367236F9-214D-49A3-A31A-C9EDDF2C488F}"/>
              </a:ext>
            </a:extLst>
          </p:cNvPr>
          <p:cNvSpPr txBox="1"/>
          <p:nvPr/>
        </p:nvSpPr>
        <p:spPr>
          <a:xfrm>
            <a:off x="1228951" y="4593435"/>
            <a:ext cx="20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-minimum 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AAA7B69-2B47-4B59-922A-FC71B12690F5}"/>
                  </a:ext>
                </a:extLst>
              </p:cNvPr>
              <p:cNvSpPr txBox="1"/>
              <p:nvPr/>
            </p:nvSpPr>
            <p:spPr>
              <a:xfrm>
                <a:off x="3484880" y="4637577"/>
                <a:ext cx="344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=231,666… 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=58,491…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AAA7B69-2B47-4B59-922A-FC71B1269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880" y="4637577"/>
                <a:ext cx="3446969" cy="276999"/>
              </a:xfrm>
              <a:prstGeom prst="rect">
                <a:avLst/>
              </a:prstGeom>
              <a:blipFill>
                <a:blip r:embed="rId12"/>
                <a:stretch>
                  <a:fillRect l="-35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D8295E3-2A76-42A1-8D6B-B03AC14361EB}"/>
                  </a:ext>
                </a:extLst>
              </p:cNvPr>
              <p:cNvSpPr txBox="1"/>
              <p:nvPr/>
            </p:nvSpPr>
            <p:spPr>
              <a:xfrm>
                <a:off x="1228951" y="5106069"/>
                <a:ext cx="36815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minimale prijs per kg was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𝟓𝟖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D8295E3-2A76-42A1-8D6B-B03AC1436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951" y="5106069"/>
                <a:ext cx="3681521" cy="369332"/>
              </a:xfrm>
              <a:prstGeom prst="rect">
                <a:avLst/>
              </a:prstGeom>
              <a:blipFill>
                <a:blip r:embed="rId13"/>
                <a:stretch>
                  <a:fillRect l="-149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014FBCB-1388-4348-9B1C-07334EA67341}"/>
                  </a:ext>
                </a:extLst>
              </p:cNvPr>
              <p:cNvSpPr txBox="1"/>
              <p:nvPr/>
            </p:nvSpPr>
            <p:spPr>
              <a:xfrm>
                <a:off x="5376273" y="3448911"/>
                <a:ext cx="10309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131</m:t>
                    </m:r>
                  </m:oMath>
                </a14:m>
                <a:r>
                  <a:rPr lang="nl-NL" sz="1400" dirty="0"/>
                  <a:t> cent )</a:t>
                </a:r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014FBCB-1388-4348-9B1C-07334EA67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273" y="3448911"/>
                <a:ext cx="1030988" cy="307777"/>
              </a:xfrm>
              <a:prstGeom prst="rect">
                <a:avLst/>
              </a:prstGeom>
              <a:blipFill>
                <a:blip r:embed="rId14"/>
                <a:stretch>
                  <a:fillRect l="-1775" t="-4000" r="-592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1F2DC455-0ACD-4277-91FA-06EF013C22EE}"/>
                  </a:ext>
                </a:extLst>
              </p:cNvPr>
              <p:cNvSpPr txBox="1"/>
              <p:nvPr/>
            </p:nvSpPr>
            <p:spPr>
              <a:xfrm>
                <a:off x="4910472" y="5136846"/>
                <a:ext cx="9316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58</m:t>
                    </m:r>
                  </m:oMath>
                </a14:m>
                <a:r>
                  <a:rPr lang="nl-NL" sz="1400" dirty="0"/>
                  <a:t> cent )</a:t>
                </a:r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1F2DC455-0ACD-4277-91FA-06EF013C2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472" y="5136846"/>
                <a:ext cx="931602" cy="307777"/>
              </a:xfrm>
              <a:prstGeom prst="rect">
                <a:avLst/>
              </a:prstGeom>
              <a:blipFill>
                <a:blip r:embed="rId15"/>
                <a:stretch>
                  <a:fillRect l="-1974" t="-4000" r="-1316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513BDD1-AED6-4091-BD15-A78061C74C81}"/>
                  </a:ext>
                </a:extLst>
              </p:cNvPr>
              <p:cNvSpPr txBox="1"/>
              <p:nvPr/>
            </p:nvSpPr>
            <p:spPr>
              <a:xfrm>
                <a:off x="1235195" y="5590470"/>
                <a:ext cx="20638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232</m:t>
                    </m:r>
                  </m:oMath>
                </a14:m>
                <a:r>
                  <a:rPr lang="nl-NL" dirty="0"/>
                  <a:t> dagen na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513BDD1-AED6-4091-BD15-A78061C74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195" y="5590470"/>
                <a:ext cx="2063898" cy="369332"/>
              </a:xfrm>
              <a:prstGeom prst="rect">
                <a:avLst/>
              </a:prstGeom>
              <a:blipFill>
                <a:blip r:embed="rId1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kstvak 46">
            <a:extLst>
              <a:ext uri="{FF2B5EF4-FFF2-40B4-BE49-F238E27FC236}">
                <a16:creationId xmlns:a16="http://schemas.microsoft.com/office/drawing/2014/main" id="{2FA11634-BD90-443F-9BD6-1D248BEF22A9}"/>
              </a:ext>
            </a:extLst>
          </p:cNvPr>
          <p:cNvSpPr txBox="1"/>
          <p:nvPr/>
        </p:nvSpPr>
        <p:spPr>
          <a:xfrm>
            <a:off x="10718800" y="2631440"/>
            <a:ext cx="10627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21 augustus</a:t>
            </a:r>
          </a:p>
        </p:txBody>
      </p:sp>
      <p:cxnSp>
        <p:nvCxnSpPr>
          <p:cNvPr id="49" name="Rechte verbindingslijn met pijl 48">
            <a:extLst>
              <a:ext uri="{FF2B5EF4-FFF2-40B4-BE49-F238E27FC236}">
                <a16:creationId xmlns:a16="http://schemas.microsoft.com/office/drawing/2014/main" id="{EA545AFF-D38F-4CB8-A70C-9602B829C159}"/>
              </a:ext>
            </a:extLst>
          </p:cNvPr>
          <p:cNvCxnSpPr>
            <a:cxnSpLocks/>
          </p:cNvCxnSpPr>
          <p:nvPr/>
        </p:nvCxnSpPr>
        <p:spPr>
          <a:xfrm>
            <a:off x="10231120" y="2805648"/>
            <a:ext cx="48768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kstvak 49">
            <a:extLst>
              <a:ext uri="{FF2B5EF4-FFF2-40B4-BE49-F238E27FC236}">
                <a16:creationId xmlns:a16="http://schemas.microsoft.com/office/drawing/2014/main" id="{03C78362-BB96-40C0-8A7C-FBB147F09A73}"/>
              </a:ext>
            </a:extLst>
          </p:cNvPr>
          <p:cNvSpPr txBox="1"/>
          <p:nvPr/>
        </p:nvSpPr>
        <p:spPr>
          <a:xfrm>
            <a:off x="7348486" y="87738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 mrt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0A99B90E-C13E-4C83-883C-153530B7769D}"/>
                  </a:ext>
                </a:extLst>
              </p:cNvPr>
              <p:cNvSpPr txBox="1"/>
              <p:nvPr/>
            </p:nvSpPr>
            <p:spPr>
              <a:xfrm>
                <a:off x="8294980" y="923547"/>
                <a:ext cx="5481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=59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0A99B90E-C13E-4C83-883C-153530B77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4980" y="923547"/>
                <a:ext cx="548163" cy="215444"/>
              </a:xfrm>
              <a:prstGeom prst="rect">
                <a:avLst/>
              </a:prstGeom>
              <a:blipFill>
                <a:blip r:embed="rId17"/>
                <a:stretch>
                  <a:fillRect l="-6667" r="-666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kstvak 53">
            <a:extLst>
              <a:ext uri="{FF2B5EF4-FFF2-40B4-BE49-F238E27FC236}">
                <a16:creationId xmlns:a16="http://schemas.microsoft.com/office/drawing/2014/main" id="{8C4AF036-AB17-4941-82A0-10D17B5008C4}"/>
              </a:ext>
            </a:extLst>
          </p:cNvPr>
          <p:cNvSpPr txBox="1"/>
          <p:nvPr/>
        </p:nvSpPr>
        <p:spPr>
          <a:xfrm>
            <a:off x="7367077" y="1476716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18 mrt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BCA963C5-B772-4078-A6BA-964ADF00B51F}"/>
                  </a:ext>
                </a:extLst>
              </p:cNvPr>
              <p:cNvSpPr txBox="1"/>
              <p:nvPr/>
            </p:nvSpPr>
            <p:spPr>
              <a:xfrm>
                <a:off x="8313571" y="1522882"/>
                <a:ext cx="5481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=76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BCA963C5-B772-4078-A6BA-964ADF00B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3571" y="1522882"/>
                <a:ext cx="548163" cy="215444"/>
              </a:xfrm>
              <a:prstGeom prst="rect">
                <a:avLst/>
              </a:prstGeom>
              <a:blipFill>
                <a:blip r:embed="rId18"/>
                <a:stretch>
                  <a:fillRect l="-6667" r="-666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Pijl: gekromd rechts 56">
            <a:extLst>
              <a:ext uri="{FF2B5EF4-FFF2-40B4-BE49-F238E27FC236}">
                <a16:creationId xmlns:a16="http://schemas.microsoft.com/office/drawing/2014/main" id="{86636F75-DFDC-4756-AA2E-0428534A2A46}"/>
              </a:ext>
            </a:extLst>
          </p:cNvPr>
          <p:cNvSpPr/>
          <p:nvPr/>
        </p:nvSpPr>
        <p:spPr>
          <a:xfrm>
            <a:off x="7073861" y="1096405"/>
            <a:ext cx="274625" cy="58698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66C37527-7D3C-495B-8A23-023E6CEDB014}"/>
                  </a:ext>
                </a:extLst>
              </p:cNvPr>
              <p:cNvSpPr txBox="1"/>
              <p:nvPr/>
            </p:nvSpPr>
            <p:spPr>
              <a:xfrm>
                <a:off x="8265556" y="2668408"/>
                <a:ext cx="3735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66C37527-7D3C-495B-8A23-023E6CEDB0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556" y="2668408"/>
                <a:ext cx="373500" cy="215444"/>
              </a:xfrm>
              <a:prstGeom prst="rect">
                <a:avLst/>
              </a:prstGeom>
              <a:blipFill>
                <a:blip r:embed="rId19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Rechte verbindingslijn met pijl 59">
            <a:extLst>
              <a:ext uri="{FF2B5EF4-FFF2-40B4-BE49-F238E27FC236}">
                <a16:creationId xmlns:a16="http://schemas.microsoft.com/office/drawing/2014/main" id="{6B8F2E94-E9EF-4953-B41D-4F2296E38D32}"/>
              </a:ext>
            </a:extLst>
          </p:cNvPr>
          <p:cNvCxnSpPr>
            <a:cxnSpLocks/>
          </p:cNvCxnSpPr>
          <p:nvPr/>
        </p:nvCxnSpPr>
        <p:spPr>
          <a:xfrm flipV="1">
            <a:off x="7917058" y="1021109"/>
            <a:ext cx="24770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met pijl 60">
            <a:extLst>
              <a:ext uri="{FF2B5EF4-FFF2-40B4-BE49-F238E27FC236}">
                <a16:creationId xmlns:a16="http://schemas.microsoft.com/office/drawing/2014/main" id="{4BBE4E62-5CCF-449B-B001-249E67A3B309}"/>
              </a:ext>
            </a:extLst>
          </p:cNvPr>
          <p:cNvCxnSpPr>
            <a:cxnSpLocks/>
          </p:cNvCxnSpPr>
          <p:nvPr/>
        </p:nvCxnSpPr>
        <p:spPr>
          <a:xfrm flipV="1">
            <a:off x="8013083" y="1629517"/>
            <a:ext cx="24770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kstvak 61">
            <a:extLst>
              <a:ext uri="{FF2B5EF4-FFF2-40B4-BE49-F238E27FC236}">
                <a16:creationId xmlns:a16="http://schemas.microsoft.com/office/drawing/2014/main" id="{C9C2AE30-621A-4991-9C9A-6DC0776C08D1}"/>
              </a:ext>
            </a:extLst>
          </p:cNvPr>
          <p:cNvSpPr txBox="1"/>
          <p:nvPr/>
        </p:nvSpPr>
        <p:spPr>
          <a:xfrm>
            <a:off x="6862535" y="234959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 aug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7CF5DAE4-9C9A-4766-98F8-4B6B1BBF85C4}"/>
                  </a:ext>
                </a:extLst>
              </p:cNvPr>
              <p:cNvSpPr txBox="1"/>
              <p:nvPr/>
            </p:nvSpPr>
            <p:spPr>
              <a:xfrm>
                <a:off x="7809029" y="2395764"/>
                <a:ext cx="6475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=212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7CF5DAE4-9C9A-4766-98F8-4B6B1BBF8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029" y="2395764"/>
                <a:ext cx="647549" cy="215444"/>
              </a:xfrm>
              <a:prstGeom prst="rect">
                <a:avLst/>
              </a:prstGeom>
              <a:blipFill>
                <a:blip r:embed="rId20"/>
                <a:stretch>
                  <a:fillRect l="-4717" r="-566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kstvak 63">
            <a:extLst>
              <a:ext uri="{FF2B5EF4-FFF2-40B4-BE49-F238E27FC236}">
                <a16:creationId xmlns:a16="http://schemas.microsoft.com/office/drawing/2014/main" id="{A1F6A9FD-D05E-4B91-B363-059E746D7F8A}"/>
              </a:ext>
            </a:extLst>
          </p:cNvPr>
          <p:cNvSpPr txBox="1"/>
          <p:nvPr/>
        </p:nvSpPr>
        <p:spPr>
          <a:xfrm>
            <a:off x="6881126" y="294893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21 aug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FC74F98-77FD-48BA-BD07-78879233294E}"/>
                  </a:ext>
                </a:extLst>
              </p:cNvPr>
              <p:cNvSpPr txBox="1"/>
              <p:nvPr/>
            </p:nvSpPr>
            <p:spPr>
              <a:xfrm>
                <a:off x="7827620" y="2995099"/>
                <a:ext cx="6475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=232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9FC74F98-77FD-48BA-BD07-788792332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620" y="2995099"/>
                <a:ext cx="647550" cy="215444"/>
              </a:xfrm>
              <a:prstGeom prst="rect">
                <a:avLst/>
              </a:prstGeom>
              <a:blipFill>
                <a:blip r:embed="rId21"/>
                <a:stretch>
                  <a:fillRect l="-4717" r="-566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Pijl: gekromd rechts 65">
            <a:extLst>
              <a:ext uri="{FF2B5EF4-FFF2-40B4-BE49-F238E27FC236}">
                <a16:creationId xmlns:a16="http://schemas.microsoft.com/office/drawing/2014/main" id="{3582E3DC-9A77-4ED5-9687-BD0908E064D2}"/>
              </a:ext>
            </a:extLst>
          </p:cNvPr>
          <p:cNvSpPr/>
          <p:nvPr/>
        </p:nvSpPr>
        <p:spPr>
          <a:xfrm flipH="1">
            <a:off x="8501011" y="2504987"/>
            <a:ext cx="227697" cy="58698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67" name="Rechte verbindingslijn met pijl 66">
            <a:extLst>
              <a:ext uri="{FF2B5EF4-FFF2-40B4-BE49-F238E27FC236}">
                <a16:creationId xmlns:a16="http://schemas.microsoft.com/office/drawing/2014/main" id="{F05BEE27-395F-463A-AA4B-9D41A97266E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431107" y="2493326"/>
            <a:ext cx="24770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met pijl 67">
            <a:extLst>
              <a:ext uri="{FF2B5EF4-FFF2-40B4-BE49-F238E27FC236}">
                <a16:creationId xmlns:a16="http://schemas.microsoft.com/office/drawing/2014/main" id="{A3A00C61-A32E-435C-A254-BCAADBAFF4E8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27132" y="3101734"/>
            <a:ext cx="24770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kstvak 68">
                <a:extLst>
                  <a:ext uri="{FF2B5EF4-FFF2-40B4-BE49-F238E27FC236}">
                    <a16:creationId xmlns:a16="http://schemas.microsoft.com/office/drawing/2014/main" id="{52E95C3F-0C49-4582-A97E-D0243E16C611}"/>
                  </a:ext>
                </a:extLst>
              </p:cNvPr>
              <p:cNvSpPr txBox="1"/>
              <p:nvPr/>
            </p:nvSpPr>
            <p:spPr>
              <a:xfrm>
                <a:off x="7137635" y="1255936"/>
                <a:ext cx="3735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+17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9" name="Tekstvak 68">
                <a:extLst>
                  <a:ext uri="{FF2B5EF4-FFF2-40B4-BE49-F238E27FC236}">
                    <a16:creationId xmlns:a16="http://schemas.microsoft.com/office/drawing/2014/main" id="{52E95C3F-0C49-4582-A97E-D0243E16C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635" y="1255936"/>
                <a:ext cx="373500" cy="215444"/>
              </a:xfrm>
              <a:prstGeom prst="rect">
                <a:avLst/>
              </a:prstGeom>
              <a:blipFill>
                <a:blip r:embed="rId22"/>
                <a:stretch>
                  <a:fillRect l="-9836" r="-11475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kstvak 69">
            <a:extLst>
              <a:ext uri="{FF2B5EF4-FFF2-40B4-BE49-F238E27FC236}">
                <a16:creationId xmlns:a16="http://schemas.microsoft.com/office/drawing/2014/main" id="{9AA20CC8-256B-423D-9DFC-940FAEA197C8}"/>
              </a:ext>
            </a:extLst>
          </p:cNvPr>
          <p:cNvSpPr txBox="1"/>
          <p:nvPr/>
        </p:nvSpPr>
        <p:spPr>
          <a:xfrm>
            <a:off x="3251880" y="5573030"/>
            <a:ext cx="1861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 </a:t>
            </a:r>
            <a:r>
              <a:rPr lang="nl-NL" b="1" dirty="0"/>
              <a:t>21 augustus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kstvak 70">
                <a:extLst>
                  <a:ext uri="{FF2B5EF4-FFF2-40B4-BE49-F238E27FC236}">
                    <a16:creationId xmlns:a16="http://schemas.microsoft.com/office/drawing/2014/main" id="{B7CD0B82-E269-414E-ACC9-5276CB9C240F}"/>
                  </a:ext>
                </a:extLst>
              </p:cNvPr>
              <p:cNvSpPr txBox="1"/>
              <p:nvPr/>
            </p:nvSpPr>
            <p:spPr>
              <a:xfrm>
                <a:off x="5912302" y="5482794"/>
                <a:ext cx="16364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( </m:t>
                      </m:r>
                      <m:sSub>
                        <m:sSubPr>
                          <m:ctrlPr>
                            <a:rPr lang="nl-NL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nl-NL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232</m:t>
                          </m:r>
                        </m:e>
                      </m:d>
                      <m:r>
                        <a:rPr lang="nl-NL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58,492 )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71" name="Tekstvak 70">
                <a:extLst>
                  <a:ext uri="{FF2B5EF4-FFF2-40B4-BE49-F238E27FC236}">
                    <a16:creationId xmlns:a16="http://schemas.microsoft.com/office/drawing/2014/main" id="{B7CD0B82-E269-414E-ACC9-5276CB9C2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302" y="5482794"/>
                <a:ext cx="1636474" cy="215444"/>
              </a:xfrm>
              <a:prstGeom prst="rect">
                <a:avLst/>
              </a:prstGeom>
              <a:blipFill>
                <a:blip r:embed="rId23"/>
                <a:stretch>
                  <a:fillRect l="-3731" r="-3358" b="-30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B7CD0B82-E269-414E-ACC9-5276CB9C240F}"/>
                  </a:ext>
                </a:extLst>
              </p:cNvPr>
              <p:cNvSpPr txBox="1"/>
              <p:nvPr/>
            </p:nvSpPr>
            <p:spPr>
              <a:xfrm>
                <a:off x="5918234" y="5188544"/>
                <a:ext cx="16364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( </m:t>
                      </m:r>
                      <m:sSub>
                        <m:sSubPr>
                          <m:ctrlPr>
                            <a:rPr lang="nl-NL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nl-NL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nl-NL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58,49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B7CD0B82-E269-414E-ACC9-5276CB9C2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234" y="5188544"/>
                <a:ext cx="1636474" cy="215444"/>
              </a:xfrm>
              <a:prstGeom prst="rect">
                <a:avLst/>
              </a:prstGeom>
              <a:blipFill>
                <a:blip r:embed="rId24"/>
                <a:stretch>
                  <a:fillRect l="-3731" r="-3358" b="-3428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07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7" grpId="0"/>
      <p:bldP spid="19" grpId="0"/>
      <p:bldP spid="20" grpId="0"/>
      <p:bldP spid="21" grpId="0"/>
      <p:bldP spid="30" grpId="0"/>
      <p:bldP spid="31" grpId="0"/>
      <p:bldP spid="42" grpId="0"/>
      <p:bldP spid="43" grpId="0"/>
      <p:bldP spid="44" grpId="0"/>
      <p:bldP spid="45" grpId="0"/>
      <p:bldP spid="47" grpId="0"/>
      <p:bldP spid="50" grpId="0"/>
      <p:bldP spid="53" grpId="0"/>
      <p:bldP spid="54" grpId="0"/>
      <p:bldP spid="56" grpId="0"/>
      <p:bldP spid="57" grpId="0" animBg="1"/>
      <p:bldP spid="58" grpId="0"/>
      <p:bldP spid="62" grpId="0"/>
      <p:bldP spid="63" grpId="0"/>
      <p:bldP spid="64" grpId="0"/>
      <p:bldP spid="65" grpId="0"/>
      <p:bldP spid="66" grpId="0" animBg="1"/>
      <p:bldP spid="69" grpId="0"/>
      <p:bldP spid="70" grpId="0"/>
      <p:bldP spid="71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445D68D-5963-48B9-B721-AA802C567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16" y="391712"/>
            <a:ext cx="6280099" cy="115031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39135F1-80EF-491F-8FC1-58B080FCA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16" y="1905021"/>
            <a:ext cx="6179058" cy="326441"/>
          </a:xfrm>
          <a:prstGeom prst="rect">
            <a:avLst/>
          </a:prstGeom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A995F51F-98F0-4F00-AF23-D2925D016551}"/>
              </a:ext>
            </a:extLst>
          </p:cNvPr>
          <p:cNvGrpSpPr/>
          <p:nvPr/>
        </p:nvGrpSpPr>
        <p:grpSpPr>
          <a:xfrm>
            <a:off x="8311881" y="391712"/>
            <a:ext cx="2736884" cy="2135525"/>
            <a:chOff x="4226263" y="4132349"/>
            <a:chExt cx="2736884" cy="2135525"/>
          </a:xfrm>
        </p:grpSpPr>
        <p:grpSp>
          <p:nvGrpSpPr>
            <p:cNvPr id="9" name="Groep 8">
              <a:extLst>
                <a:ext uri="{FF2B5EF4-FFF2-40B4-BE49-F238E27FC236}">
                  <a16:creationId xmlns:a16="http://schemas.microsoft.com/office/drawing/2014/main" id="{FCE8A220-C8C1-4059-8C1B-3C1919E570A2}"/>
                </a:ext>
              </a:extLst>
            </p:cNvPr>
            <p:cNvGrpSpPr/>
            <p:nvPr/>
          </p:nvGrpSpPr>
          <p:grpSpPr>
            <a:xfrm>
              <a:off x="4270842" y="4132349"/>
              <a:ext cx="2692305" cy="2135525"/>
              <a:chOff x="4270842" y="4132349"/>
              <a:chExt cx="2692305" cy="2135525"/>
            </a:xfrm>
          </p:grpSpPr>
          <p:pic>
            <p:nvPicPr>
              <p:cNvPr id="11" name="Afbeelding 10">
                <a:extLst>
                  <a:ext uri="{FF2B5EF4-FFF2-40B4-BE49-F238E27FC236}">
                    <a16:creationId xmlns:a16="http://schemas.microsoft.com/office/drawing/2014/main" id="{25443CD5-742E-4B54-97F4-FEA9D24739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62822" y="4409348"/>
                <a:ext cx="2600325" cy="1628775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kstvak 11">
                    <a:extLst>
                      <a:ext uri="{FF2B5EF4-FFF2-40B4-BE49-F238E27FC236}">
                        <a16:creationId xmlns:a16="http://schemas.microsoft.com/office/drawing/2014/main" id="{DFEA1428-7389-4B9D-9674-040C6F4869DA}"/>
                      </a:ext>
                    </a:extLst>
                  </p:cNvPr>
                  <p:cNvSpPr txBox="1"/>
                  <p:nvPr/>
                </p:nvSpPr>
                <p:spPr>
                  <a:xfrm>
                    <a:off x="4270842" y="4132349"/>
                    <a:ext cx="18396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oMath>
                      </m:oMathPara>
                    </a14:m>
                    <a:endParaRPr lang="nl-NL" dirty="0"/>
                  </a:p>
                </p:txBody>
              </p:sp>
            </mc:Choice>
            <mc:Fallback xmlns="">
              <p:sp>
                <p:nvSpPr>
                  <p:cNvPr id="12" name="Tekstvak 11">
                    <a:extLst>
                      <a:ext uri="{FF2B5EF4-FFF2-40B4-BE49-F238E27FC236}">
                        <a16:creationId xmlns:a16="http://schemas.microsoft.com/office/drawing/2014/main" id="{DFEA1428-7389-4B9D-9674-040C6F4869D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0842" y="4132349"/>
                    <a:ext cx="183960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33333" r="-30000" b="-23913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kstvak 12">
                    <a:extLst>
                      <a:ext uri="{FF2B5EF4-FFF2-40B4-BE49-F238E27FC236}">
                        <a16:creationId xmlns:a16="http://schemas.microsoft.com/office/drawing/2014/main" id="{90C3E968-7171-44B1-8826-4B2A114B1566}"/>
                      </a:ext>
                    </a:extLst>
                  </p:cNvPr>
                  <p:cNvSpPr txBox="1"/>
                  <p:nvPr/>
                </p:nvSpPr>
                <p:spPr>
                  <a:xfrm>
                    <a:off x="6813234" y="5990875"/>
                    <a:ext cx="14991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nl-NL" dirty="0"/>
                  </a:p>
                </p:txBody>
              </p:sp>
            </mc:Choice>
            <mc:Fallback xmlns="">
              <p:sp>
                <p:nvSpPr>
                  <p:cNvPr id="13" name="Tekstvak 12">
                    <a:extLst>
                      <a:ext uri="{FF2B5EF4-FFF2-40B4-BE49-F238E27FC236}">
                        <a16:creationId xmlns:a16="http://schemas.microsoft.com/office/drawing/2014/main" id="{90C3E968-7171-44B1-8826-4B2A114B156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13234" y="5990875"/>
                    <a:ext cx="149913" cy="27699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37500" r="-29167" b="-4348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kstvak 9">
                  <a:extLst>
                    <a:ext uri="{FF2B5EF4-FFF2-40B4-BE49-F238E27FC236}">
                      <a16:creationId xmlns:a16="http://schemas.microsoft.com/office/drawing/2014/main" id="{C6465789-DEE0-4E5E-B95E-6E4395A4D073}"/>
                    </a:ext>
                  </a:extLst>
                </p:cNvPr>
                <p:cNvSpPr txBox="1"/>
                <p:nvPr/>
              </p:nvSpPr>
              <p:spPr>
                <a:xfrm>
                  <a:off x="4226263" y="5946401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0" name="Tekstvak 9">
                  <a:extLst>
                    <a:ext uri="{FF2B5EF4-FFF2-40B4-BE49-F238E27FC236}">
                      <a16:creationId xmlns:a16="http://schemas.microsoft.com/office/drawing/2014/main" id="{C6465789-DEE0-4E5E-B95E-6E4395A4D0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6263" y="5946401"/>
                  <a:ext cx="181139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11907BD0-00FD-4245-BC55-F356CE4B3959}"/>
              </a:ext>
            </a:extLst>
          </p:cNvPr>
          <p:cNvSpPr txBox="1"/>
          <p:nvPr/>
        </p:nvSpPr>
        <p:spPr>
          <a:xfrm>
            <a:off x="1142999" y="238873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593C0AB-0B71-4E19-A2D4-9C08903D92F6}"/>
                  </a:ext>
                </a:extLst>
              </p:cNvPr>
              <p:cNvSpPr txBox="1"/>
              <p:nvPr/>
            </p:nvSpPr>
            <p:spPr>
              <a:xfrm>
                <a:off x="2255227" y="2434903"/>
                <a:ext cx="8196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593C0AB-0B71-4E19-A2D4-9C08903D9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227" y="2434903"/>
                <a:ext cx="819648" cy="276999"/>
              </a:xfrm>
              <a:prstGeom prst="rect">
                <a:avLst/>
              </a:prstGeom>
              <a:blipFill>
                <a:blip r:embed="rId8"/>
                <a:stretch>
                  <a:fillRect l="-6716" r="-7463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924CCEE6-15EF-4635-8E40-52B5DA0D27EB}"/>
              </a:ext>
            </a:extLst>
          </p:cNvPr>
          <p:cNvCxnSpPr/>
          <p:nvPr/>
        </p:nvCxnSpPr>
        <p:spPr>
          <a:xfrm>
            <a:off x="8493020" y="1834685"/>
            <a:ext cx="25557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F8EB2B6D-4444-4DD3-8125-CDADB75C3171}"/>
              </a:ext>
            </a:extLst>
          </p:cNvPr>
          <p:cNvCxnSpPr/>
          <p:nvPr/>
        </p:nvCxnSpPr>
        <p:spPr>
          <a:xfrm>
            <a:off x="9489440" y="1834685"/>
            <a:ext cx="0" cy="41555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18CC680-9E05-4614-9ACA-DFC9C43D1B19}"/>
              </a:ext>
            </a:extLst>
          </p:cNvPr>
          <p:cNvCxnSpPr/>
          <p:nvPr/>
        </p:nvCxnSpPr>
        <p:spPr>
          <a:xfrm>
            <a:off x="10678160" y="1834685"/>
            <a:ext cx="0" cy="41555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BD773EA-0714-47FA-91A2-D3599633ECCF}"/>
                  </a:ext>
                </a:extLst>
              </p:cNvPr>
              <p:cNvSpPr txBox="1"/>
              <p:nvPr/>
            </p:nvSpPr>
            <p:spPr>
              <a:xfrm>
                <a:off x="8117613" y="1689577"/>
                <a:ext cx="238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85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BD773EA-0714-47FA-91A2-D3599633E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7613" y="1689577"/>
                <a:ext cx="238847" cy="215444"/>
              </a:xfrm>
              <a:prstGeom prst="rect">
                <a:avLst/>
              </a:prstGeom>
              <a:blipFill>
                <a:blip r:embed="rId9"/>
                <a:stretch>
                  <a:fillRect l="-20513" r="-15385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DC11A72D-D94D-4014-A8BC-2401A27E9B39}"/>
              </a:ext>
            </a:extLst>
          </p:cNvPr>
          <p:cNvCxnSpPr/>
          <p:nvPr/>
        </p:nvCxnSpPr>
        <p:spPr>
          <a:xfrm>
            <a:off x="9489440" y="2388737"/>
            <a:ext cx="118872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AE2746F-531F-476B-A9E3-8A9E361175A9}"/>
                  </a:ext>
                </a:extLst>
              </p:cNvPr>
              <p:cNvSpPr txBox="1"/>
              <p:nvPr/>
            </p:nvSpPr>
            <p:spPr>
              <a:xfrm>
                <a:off x="10043465" y="2388737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AE2746F-531F-476B-A9E3-8A9E36117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465" y="2388737"/>
                <a:ext cx="150682" cy="276999"/>
              </a:xfrm>
              <a:prstGeom prst="rect">
                <a:avLst/>
              </a:prstGeom>
              <a:blipFill>
                <a:blip r:embed="rId10"/>
                <a:stretch>
                  <a:fillRect l="-41667" r="-37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FC89DB46-83FB-4399-8BB6-8777E60C8D9C}"/>
              </a:ext>
            </a:extLst>
          </p:cNvPr>
          <p:cNvSpPr txBox="1"/>
          <p:nvPr/>
        </p:nvSpPr>
        <p:spPr>
          <a:xfrm>
            <a:off x="1142999" y="2870070"/>
            <a:ext cx="1967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CA2F22D-FC90-4BD7-BED9-EC1F1ED3FFD6}"/>
                  </a:ext>
                </a:extLst>
              </p:cNvPr>
              <p:cNvSpPr txBox="1"/>
              <p:nvPr/>
            </p:nvSpPr>
            <p:spPr>
              <a:xfrm>
                <a:off x="3110141" y="2916236"/>
                <a:ext cx="15651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=137,666…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CA2F22D-FC90-4BD7-BED9-EC1F1ED3F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141" y="2916236"/>
                <a:ext cx="1565107" cy="276999"/>
              </a:xfrm>
              <a:prstGeom prst="rect">
                <a:avLst/>
              </a:prstGeom>
              <a:blipFill>
                <a:blip r:embed="rId11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3327DE8-BF7E-441C-8C14-93BB4640D1EC}"/>
                  </a:ext>
                </a:extLst>
              </p:cNvPr>
              <p:cNvSpPr txBox="1"/>
              <p:nvPr/>
            </p:nvSpPr>
            <p:spPr>
              <a:xfrm>
                <a:off x="4805680" y="2909071"/>
                <a:ext cx="19185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=325,667…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3327DE8-BF7E-441C-8C14-93BB4640D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680" y="2909071"/>
                <a:ext cx="1918539" cy="276999"/>
              </a:xfrm>
              <a:prstGeom prst="rect">
                <a:avLst/>
              </a:prstGeom>
              <a:blipFill>
                <a:blip r:embed="rId12"/>
                <a:stretch>
                  <a:fillRect l="-9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29A89E1-B428-4204-B4AF-C81B51C6E8CE}"/>
                  </a:ext>
                </a:extLst>
              </p:cNvPr>
              <p:cNvSpPr txBox="1"/>
              <p:nvPr/>
            </p:nvSpPr>
            <p:spPr>
              <a:xfrm>
                <a:off x="1142999" y="4348120"/>
                <a:ext cx="17841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325−138=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29A89E1-B428-4204-B4AF-C81B51C6E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999" y="4348120"/>
                <a:ext cx="1784143" cy="276999"/>
              </a:xfrm>
              <a:prstGeom prst="rect">
                <a:avLst/>
              </a:prstGeom>
              <a:blipFill>
                <a:blip r:embed="rId13"/>
                <a:stretch>
                  <a:fillRect l="-2389" r="-273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D79A086-F026-4CB5-92DC-0CE9E06EF0C5}"/>
                  </a:ext>
                </a:extLst>
              </p:cNvPr>
              <p:cNvSpPr txBox="1"/>
              <p:nvPr/>
            </p:nvSpPr>
            <p:spPr>
              <a:xfrm>
                <a:off x="1142999" y="4781972"/>
                <a:ext cx="61164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Gedurende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𝟏𝟖𝟕</m:t>
                    </m:r>
                  </m:oMath>
                </a14:m>
                <a:r>
                  <a:rPr lang="nl-NL" b="1" dirty="0"/>
                  <a:t> dagen was de prijs per kg lager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𝟖𝟓</m:t>
                    </m:r>
                  </m:oMath>
                </a14:m>
                <a:r>
                  <a:rPr lang="nl-NL" b="1" dirty="0"/>
                  <a:t> cent.</a:t>
                </a:r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D79A086-F026-4CB5-92DC-0CE9E06EF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999" y="4781972"/>
                <a:ext cx="6116418" cy="369332"/>
              </a:xfrm>
              <a:prstGeom prst="rect">
                <a:avLst/>
              </a:prstGeom>
              <a:blipFill>
                <a:blip r:embed="rId14"/>
                <a:stretch>
                  <a:fillRect l="-79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Afbeelding 32">
            <a:extLst>
              <a:ext uri="{FF2B5EF4-FFF2-40B4-BE49-F238E27FC236}">
                <a16:creationId xmlns:a16="http://schemas.microsoft.com/office/drawing/2014/main" id="{B76AD8FE-4B20-4CCB-B1B7-69D197BF201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460" y="3186070"/>
            <a:ext cx="3086100" cy="2324100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DC9AC5B8-9F94-428D-9914-1665D547A5B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460" y="3190835"/>
            <a:ext cx="3086100" cy="2324100"/>
          </a:xfrm>
          <a:prstGeom prst="rect">
            <a:avLst/>
          </a:prstGeom>
        </p:spPr>
      </p:pic>
      <p:sp>
        <p:nvSpPr>
          <p:cNvPr id="36" name="Tekstballon: rechthoek met afgeronde hoeken 35">
            <a:extLst>
              <a:ext uri="{FF2B5EF4-FFF2-40B4-BE49-F238E27FC236}">
                <a16:creationId xmlns:a16="http://schemas.microsoft.com/office/drawing/2014/main" id="{6435EADC-4C4A-4794-8C3F-0AD5B3BBE359}"/>
              </a:ext>
            </a:extLst>
          </p:cNvPr>
          <p:cNvSpPr/>
          <p:nvPr/>
        </p:nvSpPr>
        <p:spPr>
          <a:xfrm>
            <a:off x="1599983" y="3433097"/>
            <a:ext cx="4518715" cy="529992"/>
          </a:xfrm>
          <a:prstGeom prst="wedgeRoundRectCallout">
            <a:avLst>
              <a:gd name="adj1" fmla="val -43006"/>
              <a:gd name="adj2" fmla="val 11389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Neem aan dat de prijs per dag bepaald wordt aan het begin van de dag. Let op de afronding!</a:t>
            </a:r>
          </a:p>
        </p:txBody>
      </p:sp>
    </p:spTree>
    <p:extLst>
      <p:ext uri="{BB962C8B-B14F-4D97-AF65-F5344CB8AC3E}">
        <p14:creationId xmlns:p14="http://schemas.microsoft.com/office/powerpoint/2010/main" val="54204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1" grpId="0"/>
      <p:bldP spid="24" grpId="0"/>
      <p:bldP spid="25" grpId="0"/>
      <p:bldP spid="26" grpId="0"/>
      <p:bldP spid="27" grpId="0"/>
      <p:bldP spid="30" grpId="0"/>
      <p:bldP spid="31" grpId="0"/>
      <p:bldP spid="36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141</TotalTime>
  <Words>171</Words>
  <Application>Microsoft Office PowerPoint</Application>
  <PresentationFormat>Breedbeeld</PresentationFormat>
  <Paragraphs>49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16</cp:revision>
  <dcterms:created xsi:type="dcterms:W3CDTF">2018-02-13T05:48:13Z</dcterms:created>
  <dcterms:modified xsi:type="dcterms:W3CDTF">2018-02-20T13:43:36Z</dcterms:modified>
</cp:coreProperties>
</file>