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5DA-B24F-4075-BF64-09DCC6C3C709}" type="datetimeFigureOut">
              <a:rPr lang="nl-NL" smtClean="0"/>
              <a:t>25-9-2018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5CDF9-4305-451E-8057-33EB288C57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018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5DA-B24F-4075-BF64-09DCC6C3C709}" type="datetimeFigureOut">
              <a:rPr lang="nl-NL" smtClean="0"/>
              <a:t>25-9-2018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5CDF9-4305-451E-8057-33EB288C57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4791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5DA-B24F-4075-BF64-09DCC6C3C709}" type="datetimeFigureOut">
              <a:rPr lang="nl-NL" smtClean="0"/>
              <a:t>25-9-2018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5CDF9-4305-451E-8057-33EB288C57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4944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5DA-B24F-4075-BF64-09DCC6C3C709}" type="datetimeFigureOut">
              <a:rPr lang="nl-NL" smtClean="0"/>
              <a:t>25-9-2018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5CDF9-4305-451E-8057-33EB288C57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294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5DA-B24F-4075-BF64-09DCC6C3C709}" type="datetimeFigureOut">
              <a:rPr lang="nl-NL" smtClean="0"/>
              <a:t>25-9-2018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5CDF9-4305-451E-8057-33EB288C57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8795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5DA-B24F-4075-BF64-09DCC6C3C709}" type="datetimeFigureOut">
              <a:rPr lang="nl-NL" smtClean="0"/>
              <a:t>25-9-2018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5CDF9-4305-451E-8057-33EB288C57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6757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5DA-B24F-4075-BF64-09DCC6C3C709}" type="datetimeFigureOut">
              <a:rPr lang="nl-NL" smtClean="0"/>
              <a:t>25-9-2018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5CDF9-4305-451E-8057-33EB288C57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08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5DA-B24F-4075-BF64-09DCC6C3C709}" type="datetimeFigureOut">
              <a:rPr lang="nl-NL" smtClean="0"/>
              <a:t>25-9-2018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5CDF9-4305-451E-8057-33EB288C57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699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5DA-B24F-4075-BF64-09DCC6C3C709}" type="datetimeFigureOut">
              <a:rPr lang="nl-NL" smtClean="0"/>
              <a:t>25-9-2018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5CDF9-4305-451E-8057-33EB288C57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1217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5DA-B24F-4075-BF64-09DCC6C3C709}" type="datetimeFigureOut">
              <a:rPr lang="nl-NL" smtClean="0"/>
              <a:t>25-9-2018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5CDF9-4305-451E-8057-33EB288C57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7688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5DA-B24F-4075-BF64-09DCC6C3C709}" type="datetimeFigureOut">
              <a:rPr lang="nl-NL" smtClean="0"/>
              <a:t>25-9-2018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5CDF9-4305-451E-8057-33EB288C57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061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6A5DA-B24F-4075-BF64-09DCC6C3C709}" type="datetimeFigureOut">
              <a:rPr lang="nl-NL" smtClean="0"/>
              <a:t>25-9-2018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5CDF9-4305-451E-8057-33EB288C57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4467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6.jpg"/><Relationship Id="rId1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10.jpg"/><Relationship Id="rId1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D376EE91-6766-442E-BBA8-6B1592BD79D7}"/>
              </a:ext>
            </a:extLst>
          </p:cNvPr>
          <p:cNvSpPr txBox="1"/>
          <p:nvPr/>
        </p:nvSpPr>
        <p:spPr>
          <a:xfrm>
            <a:off x="325315" y="54512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53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A8517CF-F73A-40BA-827B-17C12EDE79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5916" y="545123"/>
            <a:ext cx="4351401" cy="3752698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C1B92D05-560B-4410-B386-F7318F6C38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83" y="1000982"/>
            <a:ext cx="6101334" cy="862736"/>
          </a:xfrm>
          <a:prstGeom prst="rect">
            <a:avLst/>
          </a:prstGeom>
        </p:spPr>
      </p:pic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5C25185A-8B88-4528-A8E1-95D674DFA0D8}"/>
              </a:ext>
            </a:extLst>
          </p:cNvPr>
          <p:cNvCxnSpPr/>
          <p:nvPr/>
        </p:nvCxnSpPr>
        <p:spPr>
          <a:xfrm>
            <a:off x="11186160" y="1544320"/>
            <a:ext cx="0" cy="239776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D5DB8BE6-13C2-468B-BD20-573C9992F59D}"/>
                  </a:ext>
                </a:extLst>
              </p:cNvPr>
              <p:cNvSpPr txBox="1"/>
              <p:nvPr/>
            </p:nvSpPr>
            <p:spPr>
              <a:xfrm>
                <a:off x="1005839" y="1950245"/>
                <a:ext cx="42166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lengte van de langste jongen is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194  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D5DB8BE6-13C2-468B-BD20-573C9992F5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839" y="1950245"/>
                <a:ext cx="4216667" cy="369332"/>
              </a:xfrm>
              <a:prstGeom prst="rect">
                <a:avLst/>
              </a:prstGeom>
              <a:blipFill>
                <a:blip r:embed="rId4"/>
                <a:stretch>
                  <a:fillRect l="-1156" t="-983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4BB53B6F-6644-4203-8B82-D920267ADC54}"/>
                  </a:ext>
                </a:extLst>
              </p:cNvPr>
              <p:cNvSpPr txBox="1"/>
              <p:nvPr/>
            </p:nvSpPr>
            <p:spPr>
              <a:xfrm>
                <a:off x="1005839" y="2319577"/>
                <a:ext cx="38743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Nee, de zwaarste jongen meet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192  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4BB53B6F-6644-4203-8B82-D920267ADC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839" y="2319577"/>
                <a:ext cx="3874330" cy="369332"/>
              </a:xfrm>
              <a:prstGeom prst="rect">
                <a:avLst/>
              </a:prstGeom>
              <a:blipFill>
                <a:blip r:embed="rId5"/>
                <a:stretch>
                  <a:fillRect l="-1258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Afbeelding 13">
            <a:extLst>
              <a:ext uri="{FF2B5EF4-FFF2-40B4-BE49-F238E27FC236}">
                <a16:creationId xmlns:a16="http://schemas.microsoft.com/office/drawing/2014/main" id="{D6C0C751-18AB-4FB1-B145-3F84F62FDD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29" y="2778435"/>
            <a:ext cx="4197096" cy="279806"/>
          </a:xfrm>
          <a:prstGeom prst="rect">
            <a:avLst/>
          </a:prstGeom>
        </p:spPr>
      </p:pic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714CB0E1-4174-4B85-99C6-58C679BBDAEA}"/>
              </a:ext>
            </a:extLst>
          </p:cNvPr>
          <p:cNvCxnSpPr/>
          <p:nvPr/>
        </p:nvCxnSpPr>
        <p:spPr>
          <a:xfrm>
            <a:off x="7884160" y="3341898"/>
            <a:ext cx="0" cy="631405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>
            <a:extLst>
              <a:ext uri="{FF2B5EF4-FFF2-40B4-BE49-F238E27FC236}">
                <a16:creationId xmlns:a16="http://schemas.microsoft.com/office/drawing/2014/main" id="{8EE5233B-BE76-4B89-BFD8-12CCC619B904}"/>
              </a:ext>
            </a:extLst>
          </p:cNvPr>
          <p:cNvSpPr txBox="1"/>
          <p:nvPr/>
        </p:nvSpPr>
        <p:spPr>
          <a:xfrm>
            <a:off x="1005839" y="3127367"/>
            <a:ext cx="18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spreidingsbreedte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EEBA6682-624B-45D3-858B-A27736D16073}"/>
                  </a:ext>
                </a:extLst>
              </p:cNvPr>
              <p:cNvSpPr txBox="1"/>
              <p:nvPr/>
            </p:nvSpPr>
            <p:spPr>
              <a:xfrm>
                <a:off x="2797797" y="3173533"/>
                <a:ext cx="18931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=194−160=34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EEBA6682-624B-45D3-858B-A27736D160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7797" y="3173533"/>
                <a:ext cx="1893147" cy="276999"/>
              </a:xfrm>
              <a:prstGeom prst="rect">
                <a:avLst/>
              </a:prstGeom>
              <a:blipFill>
                <a:blip r:embed="rId7"/>
                <a:stretch>
                  <a:fillRect l="-965" r="-225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D12CEB06-5A09-44EA-9891-EBEEB75DE41A}"/>
                  </a:ext>
                </a:extLst>
              </p:cNvPr>
              <p:cNvSpPr txBox="1"/>
              <p:nvPr/>
            </p:nvSpPr>
            <p:spPr>
              <a:xfrm>
                <a:off x="4769877" y="3156224"/>
                <a:ext cx="10876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:r>
                  <a:rPr lang="nl-NL" b="0" dirty="0" smtClean="0"/>
                  <a:t>, dus 34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D12CEB06-5A09-44EA-9891-EBEEB75DE4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9877" y="3156224"/>
                <a:ext cx="1087605" cy="276999"/>
              </a:xfrm>
              <a:prstGeom prst="rect">
                <a:avLst/>
              </a:prstGeom>
              <a:blipFill>
                <a:blip r:embed="rId8"/>
                <a:stretch>
                  <a:fillRect l="-12849" t="-28889" r="-3911" b="-5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Afbeelding 19">
            <a:extLst>
              <a:ext uri="{FF2B5EF4-FFF2-40B4-BE49-F238E27FC236}">
                <a16:creationId xmlns:a16="http://schemas.microsoft.com/office/drawing/2014/main" id="{D97BB6CF-5681-4D46-ABE5-CB86D600909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29" y="3646114"/>
            <a:ext cx="5425135" cy="295351"/>
          </a:xfrm>
          <a:prstGeom prst="rect">
            <a:avLst/>
          </a:prstGeom>
        </p:spPr>
      </p:pic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FBE9B867-D4F7-45A0-B2CB-F484C6570BA1}"/>
              </a:ext>
            </a:extLst>
          </p:cNvPr>
          <p:cNvCxnSpPr/>
          <p:nvPr/>
        </p:nvCxnSpPr>
        <p:spPr>
          <a:xfrm>
            <a:off x="7670800" y="1000982"/>
            <a:ext cx="0" cy="2940483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vak 22">
            <a:extLst>
              <a:ext uri="{FF2B5EF4-FFF2-40B4-BE49-F238E27FC236}">
                <a16:creationId xmlns:a16="http://schemas.microsoft.com/office/drawing/2014/main" id="{7FB03405-D63B-4D95-AF23-2B7940A6EBB8}"/>
              </a:ext>
            </a:extLst>
          </p:cNvPr>
          <p:cNvSpPr txBox="1"/>
          <p:nvPr/>
        </p:nvSpPr>
        <p:spPr>
          <a:xfrm>
            <a:off x="1005839" y="4101973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Modus is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0EBDDCF2-11B0-4D6C-9D05-09410DBF615C}"/>
                  </a:ext>
                </a:extLst>
              </p:cNvPr>
              <p:cNvSpPr txBox="1"/>
              <p:nvPr/>
            </p:nvSpPr>
            <p:spPr>
              <a:xfrm>
                <a:off x="2025464" y="4148419"/>
                <a:ext cx="7926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165 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0EBDDCF2-11B0-4D6C-9D05-09410DBF61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464" y="4148419"/>
                <a:ext cx="792653" cy="276999"/>
              </a:xfrm>
              <a:prstGeom prst="rect">
                <a:avLst/>
              </a:prstGeom>
              <a:blipFill>
                <a:blip r:embed="rId10"/>
                <a:stretch>
                  <a:fillRect l="-6923" r="-384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>
            <a:extLst>
              <a:ext uri="{FF2B5EF4-FFF2-40B4-BE49-F238E27FC236}">
                <a16:creationId xmlns:a16="http://schemas.microsoft.com/office/drawing/2014/main" id="{8D80C0D3-BD19-406B-925B-C63990D9CFEE}"/>
              </a:ext>
            </a:extLst>
          </p:cNvPr>
          <p:cNvSpPr txBox="1"/>
          <p:nvPr/>
        </p:nvSpPr>
        <p:spPr>
          <a:xfrm>
            <a:off x="2884367" y="4132750"/>
            <a:ext cx="1607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komt 3 keer voor 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A3FD801C-4311-4F8B-98E5-32577DBDE812}"/>
                  </a:ext>
                </a:extLst>
              </p:cNvPr>
              <p:cNvSpPr txBox="1"/>
              <p:nvPr/>
            </p:nvSpPr>
            <p:spPr>
              <a:xfrm>
                <a:off x="1005839" y="4517751"/>
                <a:ext cx="44809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mediaan is de lengte van de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13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𝑑𝑒</m:t>
                    </m:r>
                  </m:oMath>
                </a14:m>
                <a:r>
                  <a:rPr lang="nl-NL" dirty="0"/>
                  <a:t> jongen, </a:t>
                </a:r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A3FD801C-4311-4F8B-98E5-32577DBDE8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839" y="4517751"/>
                <a:ext cx="4480907" cy="369332"/>
              </a:xfrm>
              <a:prstGeom prst="rect">
                <a:avLst/>
              </a:prstGeom>
              <a:blipFill>
                <a:blip r:embed="rId11"/>
                <a:stretch>
                  <a:fillRect l="-1088" t="-8197" r="-13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AABC5ADF-D7F7-4424-8B2F-C0CCE1A1E5A6}"/>
                  </a:ext>
                </a:extLst>
              </p:cNvPr>
              <p:cNvSpPr txBox="1"/>
              <p:nvPr/>
            </p:nvSpPr>
            <p:spPr>
              <a:xfrm>
                <a:off x="5313680" y="4577502"/>
                <a:ext cx="20052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Mediaan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=176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AABC5ADF-D7F7-4424-8B2F-C0CCE1A1E5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3680" y="4577502"/>
                <a:ext cx="2005293" cy="276999"/>
              </a:xfrm>
              <a:prstGeom prst="rect">
                <a:avLst/>
              </a:prstGeom>
              <a:blipFill>
                <a:blip r:embed="rId12"/>
                <a:stretch>
                  <a:fillRect l="-91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Afbeelding 28">
            <a:extLst>
              <a:ext uri="{FF2B5EF4-FFF2-40B4-BE49-F238E27FC236}">
                <a16:creationId xmlns:a16="http://schemas.microsoft.com/office/drawing/2014/main" id="{D12B57B2-0D47-4BF6-B143-2A8C2E23AFF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29" y="5069082"/>
            <a:ext cx="4492447" cy="57515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2ACB6D26-5797-4A54-AF46-1445D5F6E941}"/>
              </a:ext>
            </a:extLst>
          </p:cNvPr>
          <p:cNvSpPr txBox="1"/>
          <p:nvPr/>
        </p:nvSpPr>
        <p:spPr>
          <a:xfrm>
            <a:off x="1016433" y="5668337"/>
            <a:ext cx="966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 :</a:t>
            </a:r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B4AF50F8-00AB-4240-9294-2299C933A52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433" y="6080431"/>
            <a:ext cx="6723412" cy="335185"/>
          </a:xfrm>
          <a:prstGeom prst="rect">
            <a:avLst/>
          </a:prstGeom>
        </p:spPr>
      </p:pic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BEC96A23-1757-4706-A2F6-6BB12344F3F8}"/>
              </a:ext>
            </a:extLst>
          </p:cNvPr>
          <p:cNvCxnSpPr/>
          <p:nvPr/>
        </p:nvCxnSpPr>
        <p:spPr>
          <a:xfrm>
            <a:off x="7884160" y="4702417"/>
            <a:ext cx="0" cy="171319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kstvak 34">
            <a:extLst>
              <a:ext uri="{FF2B5EF4-FFF2-40B4-BE49-F238E27FC236}">
                <a16:creationId xmlns:a16="http://schemas.microsoft.com/office/drawing/2014/main" id="{C9F2FB90-3705-4A30-BD7A-D4B4416C48C6}"/>
              </a:ext>
            </a:extLst>
          </p:cNvPr>
          <p:cNvSpPr txBox="1"/>
          <p:nvPr/>
        </p:nvSpPr>
        <p:spPr>
          <a:xfrm>
            <a:off x="8117840" y="4825317"/>
            <a:ext cx="1968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 VAR STATS  geeft: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4AFE5585-2271-4FFA-BC99-1F0D3B52675E}"/>
              </a:ext>
            </a:extLst>
          </p:cNvPr>
          <p:cNvSpPr txBox="1"/>
          <p:nvPr/>
        </p:nvSpPr>
        <p:spPr>
          <a:xfrm>
            <a:off x="8117840" y="5333357"/>
            <a:ext cx="129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gemiddelde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61417779-34CE-4E73-B17F-5F9D136DA2FD}"/>
                  </a:ext>
                </a:extLst>
              </p:cNvPr>
              <p:cNvSpPr txBox="1"/>
              <p:nvPr/>
            </p:nvSpPr>
            <p:spPr>
              <a:xfrm>
                <a:off x="9475327" y="5372344"/>
                <a:ext cx="12212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176 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61417779-34CE-4E73-B17F-5F9D136DA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5327" y="5372344"/>
                <a:ext cx="1221232" cy="276999"/>
              </a:xfrm>
              <a:prstGeom prst="rect">
                <a:avLst/>
              </a:prstGeom>
              <a:blipFill>
                <a:blip r:embed="rId15"/>
                <a:stretch>
                  <a:fillRect l="-2488" r="-199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kstvak 37">
            <a:extLst>
              <a:ext uri="{FF2B5EF4-FFF2-40B4-BE49-F238E27FC236}">
                <a16:creationId xmlns:a16="http://schemas.microsoft.com/office/drawing/2014/main" id="{64EE08D2-75DD-4DEF-92D4-27CB5ABC8F05}"/>
              </a:ext>
            </a:extLst>
          </p:cNvPr>
          <p:cNvSpPr txBox="1"/>
          <p:nvPr/>
        </p:nvSpPr>
        <p:spPr>
          <a:xfrm>
            <a:off x="8124700" y="5791054"/>
            <a:ext cx="1961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standaardafwijking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ABFFDF5D-8236-45E4-AEC4-D276898E21D6}"/>
                  </a:ext>
                </a:extLst>
              </p:cNvPr>
              <p:cNvSpPr txBox="1"/>
              <p:nvPr/>
            </p:nvSpPr>
            <p:spPr>
              <a:xfrm>
                <a:off x="10080540" y="5827038"/>
                <a:ext cx="9746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≈9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ABFFDF5D-8236-45E4-AEC4-D276898E21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0540" y="5827038"/>
                <a:ext cx="974626" cy="276999"/>
              </a:xfrm>
              <a:prstGeom prst="rect">
                <a:avLst/>
              </a:prstGeom>
              <a:blipFill>
                <a:blip r:embed="rId16"/>
                <a:stretch>
                  <a:fillRect l="-3125" r="-25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239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29388 0.00277 " pathEditMode="relative" rAng="0" ptsTypes="AA">
                                      <p:cBhvr>
                                        <p:cTn id="56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87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6" grpId="0"/>
      <p:bldP spid="17" grpId="0"/>
      <p:bldP spid="18" grpId="0"/>
      <p:bldP spid="23" grpId="0"/>
      <p:bldP spid="24" grpId="0"/>
      <p:bldP spid="25" grpId="0"/>
      <p:bldP spid="26" grpId="0"/>
      <p:bldP spid="27" grpId="0"/>
      <p:bldP spid="30" grpId="0"/>
      <p:bldP spid="35" grpId="0"/>
      <p:bldP spid="36" grpId="0"/>
      <p:bldP spid="37" grpId="0"/>
      <p:bldP spid="38" grpId="0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C8C5A0FD-9F72-403F-B8A9-F2F1E5B294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961" y="494023"/>
            <a:ext cx="4609033" cy="272034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0DDD6415-D516-45A9-8457-A3913EBDAB6A}"/>
              </a:ext>
            </a:extLst>
          </p:cNvPr>
          <p:cNvSpPr txBox="1"/>
          <p:nvPr/>
        </p:nvSpPr>
        <p:spPr>
          <a:xfrm>
            <a:off x="1642408" y="1761457"/>
            <a:ext cx="1968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 VAR STATS  geeft: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34838BD9-3714-4B0B-B8FB-5841E8C698FD}"/>
                  </a:ext>
                </a:extLst>
              </p:cNvPr>
              <p:cNvSpPr txBox="1"/>
              <p:nvPr/>
            </p:nvSpPr>
            <p:spPr>
              <a:xfrm>
                <a:off x="3952240" y="1102123"/>
                <a:ext cx="12944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𝑚𝑖𝑛𝑋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=160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34838BD9-3714-4B0B-B8FB-5841E8C698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240" y="1102123"/>
                <a:ext cx="1294457" cy="276999"/>
              </a:xfrm>
              <a:prstGeom prst="rect">
                <a:avLst/>
              </a:prstGeom>
              <a:blipFill>
                <a:blip r:embed="rId3"/>
                <a:stretch>
                  <a:fillRect l="-4225" r="-375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EDF6A8CA-05C1-454E-9AA8-8B8884526275}"/>
                  </a:ext>
                </a:extLst>
              </p:cNvPr>
              <p:cNvSpPr txBox="1"/>
              <p:nvPr/>
            </p:nvSpPr>
            <p:spPr>
              <a:xfrm>
                <a:off x="3952240" y="1438189"/>
                <a:ext cx="11655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=168,5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EDF6A8CA-05C1-454E-9AA8-8B88845262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240" y="1438189"/>
                <a:ext cx="1165512" cy="276999"/>
              </a:xfrm>
              <a:prstGeom prst="rect">
                <a:avLst/>
              </a:prstGeom>
              <a:blipFill>
                <a:blip r:embed="rId4"/>
                <a:stretch>
                  <a:fillRect l="-6250" r="-4688" b="-3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31D8F941-CCDB-4FD6-84EB-4494461E7BCD}"/>
                  </a:ext>
                </a:extLst>
              </p:cNvPr>
              <p:cNvSpPr txBox="1"/>
              <p:nvPr/>
            </p:nvSpPr>
            <p:spPr>
              <a:xfrm>
                <a:off x="3952240" y="1774255"/>
                <a:ext cx="10550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𝑀𝑒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=176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31D8F941-CCDB-4FD6-84EB-4494461E7B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240" y="1774255"/>
                <a:ext cx="1055032" cy="276999"/>
              </a:xfrm>
              <a:prstGeom prst="rect">
                <a:avLst/>
              </a:prstGeom>
              <a:blipFill>
                <a:blip r:embed="rId5"/>
                <a:stretch>
                  <a:fillRect l="-4624" r="-520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6F589E7A-5A7B-40A2-BECD-5E9908D7E0A9}"/>
                  </a:ext>
                </a:extLst>
              </p:cNvPr>
              <p:cNvSpPr txBox="1"/>
              <p:nvPr/>
            </p:nvSpPr>
            <p:spPr>
              <a:xfrm>
                <a:off x="3952240" y="2110321"/>
                <a:ext cx="11708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=182,5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6F589E7A-5A7B-40A2-BECD-5E9908D7E0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240" y="2110321"/>
                <a:ext cx="1170833" cy="276999"/>
              </a:xfrm>
              <a:prstGeom prst="rect">
                <a:avLst/>
              </a:prstGeom>
              <a:blipFill>
                <a:blip r:embed="rId6"/>
                <a:stretch>
                  <a:fillRect l="-6250" r="-5208" b="-2826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7CAFEAE2-74BD-4FF0-81A8-2D255E9357CF}"/>
                  </a:ext>
                </a:extLst>
              </p:cNvPr>
              <p:cNvSpPr txBox="1"/>
              <p:nvPr/>
            </p:nvSpPr>
            <p:spPr>
              <a:xfrm>
                <a:off x="3952240" y="2446387"/>
                <a:ext cx="133934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𝑚𝑎𝑥𝑋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=194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7CAFEAE2-74BD-4FF0-81A8-2D255E935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240" y="2446387"/>
                <a:ext cx="1339341" cy="276999"/>
              </a:xfrm>
              <a:prstGeom prst="rect">
                <a:avLst/>
              </a:prstGeom>
              <a:blipFill>
                <a:blip r:embed="rId7"/>
                <a:stretch>
                  <a:fillRect l="-3636" r="-409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882F01A2-0EBA-4117-BE6B-886C71297D2C}"/>
                  </a:ext>
                </a:extLst>
              </p:cNvPr>
              <p:cNvSpPr txBox="1"/>
              <p:nvPr/>
            </p:nvSpPr>
            <p:spPr>
              <a:xfrm>
                <a:off x="3663523" y="1122443"/>
                <a:ext cx="422487" cy="16239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882F01A2-0EBA-4117-BE6B-886C71297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3523" y="1122443"/>
                <a:ext cx="422487" cy="16239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ballon: rechthoek met afgeronde hoeken 13">
            <a:extLst>
              <a:ext uri="{FF2B5EF4-FFF2-40B4-BE49-F238E27FC236}">
                <a16:creationId xmlns:a16="http://schemas.microsoft.com/office/drawing/2014/main" id="{86E88DE1-D83B-430A-9480-1C2CF17241C9}"/>
              </a:ext>
            </a:extLst>
          </p:cNvPr>
          <p:cNvSpPr/>
          <p:nvPr/>
        </p:nvSpPr>
        <p:spPr>
          <a:xfrm>
            <a:off x="5848119" y="1497204"/>
            <a:ext cx="2310361" cy="554101"/>
          </a:xfrm>
          <a:prstGeom prst="wedgeRoundRectCallout">
            <a:avLst>
              <a:gd name="adj1" fmla="val -70331"/>
              <a:gd name="adj2" fmla="val 29495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moet je vermelden !</a:t>
            </a:r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09A32618-CAC1-4120-A005-6FBE88620E4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2408" y="3811119"/>
            <a:ext cx="6545580" cy="1615440"/>
          </a:xfrm>
          <a:prstGeom prst="rect">
            <a:avLst/>
          </a:prstGeom>
        </p:spPr>
      </p:pic>
      <p:sp>
        <p:nvSpPr>
          <p:cNvPr id="17" name="Rechthoek 16">
            <a:extLst>
              <a:ext uri="{FF2B5EF4-FFF2-40B4-BE49-F238E27FC236}">
                <a16:creationId xmlns:a16="http://schemas.microsoft.com/office/drawing/2014/main" id="{BA1195C8-8624-4E71-9526-E9B54012B8E6}"/>
              </a:ext>
            </a:extLst>
          </p:cNvPr>
          <p:cNvSpPr/>
          <p:nvPr/>
        </p:nvSpPr>
        <p:spPr>
          <a:xfrm>
            <a:off x="1767840" y="3811119"/>
            <a:ext cx="2407920" cy="3004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C2619100-92A1-4938-849B-73DEE73EF0D3}"/>
              </a:ext>
            </a:extLst>
          </p:cNvPr>
          <p:cNvSpPr/>
          <p:nvPr/>
        </p:nvSpPr>
        <p:spPr>
          <a:xfrm>
            <a:off x="7345680" y="5180082"/>
            <a:ext cx="467360" cy="2159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D31019A4-F3A6-4B90-92C8-376847997DE3}"/>
              </a:ext>
            </a:extLst>
          </p:cNvPr>
          <p:cNvSpPr/>
          <p:nvPr/>
        </p:nvSpPr>
        <p:spPr>
          <a:xfrm>
            <a:off x="3159019" y="4116665"/>
            <a:ext cx="3696506" cy="6592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CB3572C0-4632-4CFB-8513-DE684BD8169E}"/>
              </a:ext>
            </a:extLst>
          </p:cNvPr>
          <p:cNvCxnSpPr/>
          <p:nvPr/>
        </p:nvCxnSpPr>
        <p:spPr>
          <a:xfrm>
            <a:off x="3261360" y="4470400"/>
            <a:ext cx="0" cy="39624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2189F088-3FBD-4419-A7BF-0D0B407AE7E4}"/>
              </a:ext>
            </a:extLst>
          </p:cNvPr>
          <p:cNvCxnSpPr/>
          <p:nvPr/>
        </p:nvCxnSpPr>
        <p:spPr>
          <a:xfrm>
            <a:off x="4866640" y="4521200"/>
            <a:ext cx="0" cy="39624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F7E63020-D917-485F-8A0B-C59BFC6BC6ED}"/>
              </a:ext>
            </a:extLst>
          </p:cNvPr>
          <p:cNvCxnSpPr/>
          <p:nvPr/>
        </p:nvCxnSpPr>
        <p:spPr>
          <a:xfrm>
            <a:off x="4165600" y="4531360"/>
            <a:ext cx="0" cy="39624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0D5BCA3A-7518-4451-A9E5-E29198ACFCA7}"/>
              </a:ext>
            </a:extLst>
          </p:cNvPr>
          <p:cNvCxnSpPr/>
          <p:nvPr/>
        </p:nvCxnSpPr>
        <p:spPr>
          <a:xfrm>
            <a:off x="5557520" y="4531360"/>
            <a:ext cx="0" cy="39624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8F82ED2A-0E98-4B49-AD83-4463BE26FA06}"/>
              </a:ext>
            </a:extLst>
          </p:cNvPr>
          <p:cNvCxnSpPr/>
          <p:nvPr/>
        </p:nvCxnSpPr>
        <p:spPr>
          <a:xfrm>
            <a:off x="6678930" y="4470400"/>
            <a:ext cx="0" cy="39624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met pijl 26">
            <a:extLst>
              <a:ext uri="{FF2B5EF4-FFF2-40B4-BE49-F238E27FC236}">
                <a16:creationId xmlns:a16="http://schemas.microsoft.com/office/drawing/2014/main" id="{0071424D-45FB-4D8B-9F13-8AB7DDA0B10D}"/>
              </a:ext>
            </a:extLst>
          </p:cNvPr>
          <p:cNvCxnSpPr/>
          <p:nvPr/>
        </p:nvCxnSpPr>
        <p:spPr>
          <a:xfrm>
            <a:off x="3261360" y="4927600"/>
            <a:ext cx="0" cy="7246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met pijl 27">
            <a:extLst>
              <a:ext uri="{FF2B5EF4-FFF2-40B4-BE49-F238E27FC236}">
                <a16:creationId xmlns:a16="http://schemas.microsoft.com/office/drawing/2014/main" id="{1ED28F27-5467-4DB4-9EA9-25CA4E68476B}"/>
              </a:ext>
            </a:extLst>
          </p:cNvPr>
          <p:cNvCxnSpPr/>
          <p:nvPr/>
        </p:nvCxnSpPr>
        <p:spPr>
          <a:xfrm>
            <a:off x="4166032" y="4927600"/>
            <a:ext cx="0" cy="7246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met pijl 28">
            <a:extLst>
              <a:ext uri="{FF2B5EF4-FFF2-40B4-BE49-F238E27FC236}">
                <a16:creationId xmlns:a16="http://schemas.microsoft.com/office/drawing/2014/main" id="{C5DD16D2-0619-467E-A5AD-42E31B606D55}"/>
              </a:ext>
            </a:extLst>
          </p:cNvPr>
          <p:cNvCxnSpPr/>
          <p:nvPr/>
        </p:nvCxnSpPr>
        <p:spPr>
          <a:xfrm>
            <a:off x="4866640" y="4927600"/>
            <a:ext cx="0" cy="7246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met pijl 29">
            <a:extLst>
              <a:ext uri="{FF2B5EF4-FFF2-40B4-BE49-F238E27FC236}">
                <a16:creationId xmlns:a16="http://schemas.microsoft.com/office/drawing/2014/main" id="{DEBB08CC-0933-4DF3-A02C-8B31B94A19E2}"/>
              </a:ext>
            </a:extLst>
          </p:cNvPr>
          <p:cNvCxnSpPr/>
          <p:nvPr/>
        </p:nvCxnSpPr>
        <p:spPr>
          <a:xfrm>
            <a:off x="5557520" y="4927600"/>
            <a:ext cx="0" cy="7246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met pijl 30">
            <a:extLst>
              <a:ext uri="{FF2B5EF4-FFF2-40B4-BE49-F238E27FC236}">
                <a16:creationId xmlns:a16="http://schemas.microsoft.com/office/drawing/2014/main" id="{A59815B1-5E10-43B1-9E8D-F2FF13E15CAF}"/>
              </a:ext>
            </a:extLst>
          </p:cNvPr>
          <p:cNvCxnSpPr/>
          <p:nvPr/>
        </p:nvCxnSpPr>
        <p:spPr>
          <a:xfrm>
            <a:off x="6678930" y="4927600"/>
            <a:ext cx="0" cy="7246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B48F830E-D8EF-48AA-A819-CCDA554CB0EE}"/>
                  </a:ext>
                </a:extLst>
              </p:cNvPr>
              <p:cNvSpPr txBox="1"/>
              <p:nvPr/>
            </p:nvSpPr>
            <p:spPr>
              <a:xfrm>
                <a:off x="2963227" y="5771607"/>
                <a:ext cx="6083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𝑚𝑖𝑛𝑋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B48F830E-D8EF-48AA-A819-CCDA554CB0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3227" y="5771607"/>
                <a:ext cx="608372" cy="276999"/>
              </a:xfrm>
              <a:prstGeom prst="rect">
                <a:avLst/>
              </a:prstGeom>
              <a:blipFill>
                <a:blip r:embed="rId10"/>
                <a:stretch>
                  <a:fillRect l="-9000" r="-900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A847CE85-5078-4BFA-BD57-B4EE669A97BE}"/>
                  </a:ext>
                </a:extLst>
              </p:cNvPr>
              <p:cNvSpPr txBox="1"/>
              <p:nvPr/>
            </p:nvSpPr>
            <p:spPr>
              <a:xfrm>
                <a:off x="4014052" y="5771607"/>
                <a:ext cx="3030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A847CE85-5078-4BFA-BD57-B4EE669A97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4052" y="5771607"/>
                <a:ext cx="303096" cy="276999"/>
              </a:xfrm>
              <a:prstGeom prst="rect">
                <a:avLst/>
              </a:prstGeom>
              <a:blipFill>
                <a:blip r:embed="rId11"/>
                <a:stretch>
                  <a:fillRect l="-26000" r="-8000" b="-3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5D508619-C61E-4B20-AA62-4B48B0EC5037}"/>
                  </a:ext>
                </a:extLst>
              </p:cNvPr>
              <p:cNvSpPr txBox="1"/>
              <p:nvPr/>
            </p:nvSpPr>
            <p:spPr>
              <a:xfrm>
                <a:off x="4674047" y="5771607"/>
                <a:ext cx="368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𝑀𝑒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5D508619-C61E-4B20-AA62-4B48B0EC50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4047" y="5771607"/>
                <a:ext cx="368947" cy="276999"/>
              </a:xfrm>
              <a:prstGeom prst="rect">
                <a:avLst/>
              </a:prstGeom>
              <a:blipFill>
                <a:blip r:embed="rId12"/>
                <a:stretch>
                  <a:fillRect l="-15000" r="-15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E90ADC6C-3CA1-45B1-BE49-BAFC1C6FABD3}"/>
                  </a:ext>
                </a:extLst>
              </p:cNvPr>
              <p:cNvSpPr txBox="1"/>
              <p:nvPr/>
            </p:nvSpPr>
            <p:spPr>
              <a:xfrm>
                <a:off x="5405172" y="5771607"/>
                <a:ext cx="3084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E90ADC6C-3CA1-45B1-BE49-BAFC1C6FAB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5172" y="5771607"/>
                <a:ext cx="308418" cy="276999"/>
              </a:xfrm>
              <a:prstGeom prst="rect">
                <a:avLst/>
              </a:prstGeom>
              <a:blipFill>
                <a:blip r:embed="rId13"/>
                <a:stretch>
                  <a:fillRect l="-24000" r="-8000" b="-3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C41AB98C-5844-47EE-8871-E079DEAE0687}"/>
                  </a:ext>
                </a:extLst>
              </p:cNvPr>
              <p:cNvSpPr txBox="1"/>
              <p:nvPr/>
            </p:nvSpPr>
            <p:spPr>
              <a:xfrm>
                <a:off x="6346800" y="5771607"/>
                <a:ext cx="6532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𝑚𝑎𝑥𝑋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C41AB98C-5844-47EE-8871-E079DEAE06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6800" y="5771607"/>
                <a:ext cx="653256" cy="276999"/>
              </a:xfrm>
              <a:prstGeom prst="rect">
                <a:avLst/>
              </a:prstGeom>
              <a:blipFill>
                <a:blip r:embed="rId14"/>
                <a:stretch>
                  <a:fillRect l="-7477" r="-841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475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7" grpId="0" animBg="1"/>
      <p:bldP spid="18" grpId="0" animBg="1"/>
      <p:bldP spid="25" grpId="0" animBg="1"/>
      <p:bldP spid="32" grpId="0"/>
      <p:bldP spid="33" grpId="0"/>
      <p:bldP spid="34" grpId="0"/>
      <p:bldP spid="35" grpId="0"/>
      <p:bldP spid="36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47</TotalTime>
  <Words>86</Words>
  <Application>Microsoft Office PowerPoint</Application>
  <PresentationFormat>Breedbeeld</PresentationFormat>
  <Paragraphs>30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7</cp:revision>
  <dcterms:created xsi:type="dcterms:W3CDTF">2018-09-11T13:41:25Z</dcterms:created>
  <dcterms:modified xsi:type="dcterms:W3CDTF">2018-09-25T07:30:24Z</dcterms:modified>
</cp:coreProperties>
</file>