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8631-C647-48CD-A05D-A0319C5083BF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E1720-B0B6-473A-AD0F-562EAC9301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3626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8631-C647-48CD-A05D-A0319C5083BF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E1720-B0B6-473A-AD0F-562EAC9301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558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8631-C647-48CD-A05D-A0319C5083BF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E1720-B0B6-473A-AD0F-562EAC9301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2001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8631-C647-48CD-A05D-A0319C5083BF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E1720-B0B6-473A-AD0F-562EAC9301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6885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8631-C647-48CD-A05D-A0319C5083BF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E1720-B0B6-473A-AD0F-562EAC9301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4971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8631-C647-48CD-A05D-A0319C5083BF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E1720-B0B6-473A-AD0F-562EAC9301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4119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8631-C647-48CD-A05D-A0319C5083BF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E1720-B0B6-473A-AD0F-562EAC9301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5030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8631-C647-48CD-A05D-A0319C5083BF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E1720-B0B6-473A-AD0F-562EAC9301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8269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8631-C647-48CD-A05D-A0319C5083BF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E1720-B0B6-473A-AD0F-562EAC9301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3184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8631-C647-48CD-A05D-A0319C5083BF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E1720-B0B6-473A-AD0F-562EAC9301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1294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8631-C647-48CD-A05D-A0319C5083BF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E1720-B0B6-473A-AD0F-562EAC9301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5014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48631-C647-48CD-A05D-A0319C5083BF}" type="datetimeFigureOut">
              <a:rPr lang="nl-NL" smtClean="0"/>
              <a:t>10-9-2018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E1720-B0B6-473A-AD0F-562EAC9301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9941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AE939075-9599-4A96-9463-A8AE5F84A55B}"/>
              </a:ext>
            </a:extLst>
          </p:cNvPr>
          <p:cNvSpPr txBox="1"/>
          <p:nvPr/>
        </p:nvSpPr>
        <p:spPr>
          <a:xfrm>
            <a:off x="395653" y="518744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45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EB3D2DA-340C-465D-A634-ECE3FF59C8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449" y="518744"/>
            <a:ext cx="5868162" cy="195864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C39DC928-6934-4997-94AE-96EC28E332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29" y="2891263"/>
            <a:ext cx="5726430" cy="91211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CABE0F35-8FF2-41D9-8DBE-F809C5059BC7}"/>
                  </a:ext>
                </a:extLst>
              </p:cNvPr>
              <p:cNvSpPr txBox="1"/>
              <p:nvPr/>
            </p:nvSpPr>
            <p:spPr>
              <a:xfrm>
                <a:off x="7122160" y="2738120"/>
                <a:ext cx="4239942" cy="567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0,418=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627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aantal</m:t>
                          </m:r>
                          <m:r>
                            <a:rPr lang="nl-NL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pati</m:t>
                          </m:r>
                          <m:r>
                            <a:rPr lang="nl-NL" b="0" i="0" smtClean="0">
                              <a:latin typeface="Cambria Math" panose="02040503050406030204" pitchFamily="18" charset="0"/>
                            </a:rPr>
                            <m:t>ë</m:t>
                          </m:r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nten</m:t>
                          </m:r>
                          <m:r>
                            <a:rPr lang="nl-NL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in</m:t>
                          </m:r>
                          <m:r>
                            <a:rPr lang="nl-NL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het</m:t>
                          </m:r>
                          <m:r>
                            <a:rPr lang="nl-NL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ziekenhuis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CABE0F35-8FF2-41D9-8DBE-F809C5059B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2160" y="2738120"/>
                <a:ext cx="4239942" cy="5670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hthoek 9">
            <a:extLst>
              <a:ext uri="{FF2B5EF4-FFF2-40B4-BE49-F238E27FC236}">
                <a16:creationId xmlns:a16="http://schemas.microsoft.com/office/drawing/2014/main" id="{78F58D01-40BB-4A8B-A12D-AAF4751F4FC0}"/>
              </a:ext>
            </a:extLst>
          </p:cNvPr>
          <p:cNvSpPr/>
          <p:nvPr/>
        </p:nvSpPr>
        <p:spPr>
          <a:xfrm>
            <a:off x="3210560" y="877916"/>
            <a:ext cx="2804160" cy="229524"/>
          </a:xfrm>
          <a:prstGeom prst="rect">
            <a:avLst/>
          </a:prstGeom>
          <a:noFill/>
          <a:ln w="158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9F3F11D0-275F-46F4-99B9-356452C5BF7E}"/>
              </a:ext>
            </a:extLst>
          </p:cNvPr>
          <p:cNvSpPr/>
          <p:nvPr/>
        </p:nvSpPr>
        <p:spPr>
          <a:xfrm>
            <a:off x="2885440" y="3264866"/>
            <a:ext cx="2247959" cy="213107"/>
          </a:xfrm>
          <a:prstGeom prst="rect">
            <a:avLst/>
          </a:prstGeom>
          <a:noFill/>
          <a:ln w="158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hthoek 11">
                <a:extLst>
                  <a:ext uri="{FF2B5EF4-FFF2-40B4-BE49-F238E27FC236}">
                    <a16:creationId xmlns:a16="http://schemas.microsoft.com/office/drawing/2014/main" id="{38D15895-0AE0-4E7B-B61A-F50901C201A6}"/>
                  </a:ext>
                </a:extLst>
              </p:cNvPr>
              <p:cNvSpPr/>
              <p:nvPr/>
            </p:nvSpPr>
            <p:spPr>
              <a:xfrm>
                <a:off x="7029826" y="3559537"/>
                <a:ext cx="4424609" cy="6420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mtClean="0">
                          <a:latin typeface="Cambria Math" panose="02040503050406030204" pitchFamily="18" charset="0"/>
                        </a:rPr>
                        <m:t>aantal</m:t>
                      </m:r>
                      <m:r>
                        <a:rPr lang="nl-NL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smtClean="0">
                          <a:latin typeface="Cambria Math" panose="02040503050406030204" pitchFamily="18" charset="0"/>
                        </a:rPr>
                        <m:t>pati</m:t>
                      </m:r>
                      <m:r>
                        <a:rPr lang="nl-NL" smtClean="0">
                          <a:latin typeface="Cambria Math" panose="02040503050406030204" pitchFamily="18" charset="0"/>
                        </a:rPr>
                        <m:t>ë</m:t>
                      </m:r>
                      <m:r>
                        <m:rPr>
                          <m:sty m:val="p"/>
                        </m:rPr>
                        <a:rPr lang="nl-NL" smtClean="0">
                          <a:latin typeface="Cambria Math" panose="02040503050406030204" pitchFamily="18" charset="0"/>
                        </a:rPr>
                        <m:t>nten</m:t>
                      </m:r>
                      <m:r>
                        <a:rPr lang="nl-NL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smtClean="0">
                          <a:latin typeface="Cambria Math" panose="02040503050406030204" pitchFamily="18" charset="0"/>
                        </a:rPr>
                        <m:t>in</m:t>
                      </m:r>
                      <m:r>
                        <a:rPr lang="nl-NL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smtClean="0">
                          <a:latin typeface="Cambria Math" panose="02040503050406030204" pitchFamily="18" charset="0"/>
                        </a:rPr>
                        <m:t>het</m:t>
                      </m:r>
                      <m:r>
                        <a:rPr lang="nl-NL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smtClean="0">
                          <a:latin typeface="Cambria Math" panose="02040503050406030204" pitchFamily="18" charset="0"/>
                        </a:rPr>
                        <m:t>ziekenhuis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627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0,418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2" name="Rechthoek 11">
                <a:extLst>
                  <a:ext uri="{FF2B5EF4-FFF2-40B4-BE49-F238E27FC236}">
                    <a16:creationId xmlns:a16="http://schemas.microsoft.com/office/drawing/2014/main" id="{38D15895-0AE0-4E7B-B61A-F50901C201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9826" y="3559537"/>
                <a:ext cx="4424609" cy="6420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C9B2BC22-B686-4211-B1D5-D5727A5537F8}"/>
                  </a:ext>
                </a:extLst>
              </p:cNvPr>
              <p:cNvSpPr txBox="1"/>
              <p:nvPr/>
            </p:nvSpPr>
            <p:spPr>
              <a:xfrm>
                <a:off x="1290320" y="3945009"/>
                <a:ext cx="46120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Het aantal patiënten in het ziekenhuis is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𝟏𝟓𝟎𝟎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C9B2BC22-B686-4211-B1D5-D5727A5537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0320" y="3945009"/>
                <a:ext cx="4612096" cy="369332"/>
              </a:xfrm>
              <a:prstGeom prst="rect">
                <a:avLst/>
              </a:prstGeom>
              <a:blipFill>
                <a:blip r:embed="rId6"/>
                <a:stretch>
                  <a:fillRect l="-1190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Afbeelding 14">
            <a:extLst>
              <a:ext uri="{FF2B5EF4-FFF2-40B4-BE49-F238E27FC236}">
                <a16:creationId xmlns:a16="http://schemas.microsoft.com/office/drawing/2014/main" id="{21AC2DC9-AF10-48C9-AE44-3DDE6642CE2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29" y="4632266"/>
            <a:ext cx="5836158" cy="96697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5157D410-6335-44C6-B09F-040307A99363}"/>
                  </a:ext>
                </a:extLst>
              </p:cNvPr>
              <p:cNvSpPr txBox="1"/>
              <p:nvPr/>
            </p:nvSpPr>
            <p:spPr>
              <a:xfrm>
                <a:off x="7122160" y="4536372"/>
                <a:ext cx="3734997" cy="567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0,45=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aantal</m:t>
                          </m:r>
                          <m:r>
                            <a:rPr lang="nl-NL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pati</m:t>
                          </m:r>
                          <m:r>
                            <a:rPr lang="nl-NL" b="0" i="0" smtClean="0">
                              <a:latin typeface="Cambria Math" panose="02040503050406030204" pitchFamily="18" charset="0"/>
                            </a:rPr>
                            <m:t>ë</m:t>
                          </m:r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nten</m:t>
                          </m:r>
                          <m:r>
                            <a:rPr lang="nl-NL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in</m:t>
                          </m:r>
                          <m:r>
                            <a:rPr lang="nl-NL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nl-NL" b="0" i="0" smtClean="0">
                              <a:latin typeface="Cambria Math" panose="02040503050406030204" pitchFamily="18" charset="0"/>
                            </a:rPr>
                            <m:t>steekproef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5157D410-6335-44C6-B09F-040307A993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2160" y="4536372"/>
                <a:ext cx="3734997" cy="5670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hthoek 16">
                <a:extLst>
                  <a:ext uri="{FF2B5EF4-FFF2-40B4-BE49-F238E27FC236}">
                    <a16:creationId xmlns:a16="http://schemas.microsoft.com/office/drawing/2014/main" id="{3642D790-78D0-47A6-98C5-1FEF20468D47}"/>
                  </a:ext>
                </a:extLst>
              </p:cNvPr>
              <p:cNvSpPr/>
              <p:nvPr/>
            </p:nvSpPr>
            <p:spPr>
              <a:xfrm>
                <a:off x="7029826" y="5438187"/>
                <a:ext cx="3919663" cy="6420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mtClean="0">
                          <a:latin typeface="Cambria Math" panose="02040503050406030204" pitchFamily="18" charset="0"/>
                        </a:rPr>
                        <m:t>aantal</m:t>
                      </m:r>
                      <m:r>
                        <a:rPr lang="nl-NL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smtClean="0">
                          <a:latin typeface="Cambria Math" panose="02040503050406030204" pitchFamily="18" charset="0"/>
                        </a:rPr>
                        <m:t>pati</m:t>
                      </m:r>
                      <m:r>
                        <a:rPr lang="nl-NL" smtClean="0">
                          <a:latin typeface="Cambria Math" panose="02040503050406030204" pitchFamily="18" charset="0"/>
                        </a:rPr>
                        <m:t>ë</m:t>
                      </m:r>
                      <m:r>
                        <m:rPr>
                          <m:sty m:val="p"/>
                        </m:rPr>
                        <a:rPr lang="nl-NL" smtClean="0">
                          <a:latin typeface="Cambria Math" panose="02040503050406030204" pitchFamily="18" charset="0"/>
                        </a:rPr>
                        <m:t>nten</m:t>
                      </m:r>
                      <m:r>
                        <a:rPr lang="nl-NL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smtClean="0">
                          <a:latin typeface="Cambria Math" panose="02040503050406030204" pitchFamily="18" charset="0"/>
                        </a:rPr>
                        <m:t>in</m:t>
                      </m:r>
                      <m:r>
                        <a:rPr lang="nl-NL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smtClean="0">
                          <a:latin typeface="Cambria Math" panose="02040503050406030204" pitchFamily="18" charset="0"/>
                        </a:rPr>
                        <m:t>steekproef</m:t>
                      </m:r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0,45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Rechthoek 16">
                <a:extLst>
                  <a:ext uri="{FF2B5EF4-FFF2-40B4-BE49-F238E27FC236}">
                    <a16:creationId xmlns:a16="http://schemas.microsoft.com/office/drawing/2014/main" id="{3642D790-78D0-47A6-98C5-1FEF20468D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9826" y="5438187"/>
                <a:ext cx="3919663" cy="64203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D279CCAD-0DED-4F55-A723-05628260F8DB}"/>
                  </a:ext>
                </a:extLst>
              </p:cNvPr>
              <p:cNvSpPr txBox="1"/>
              <p:nvPr/>
            </p:nvSpPr>
            <p:spPr>
              <a:xfrm>
                <a:off x="1290320" y="5945337"/>
                <a:ext cx="44161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Het aantal patiënten in de steekproef is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𝟔𝟎</m:t>
                    </m:r>
                  </m:oMath>
                </a14:m>
                <a:endParaRPr lang="nl-NL" b="1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D279CCAD-0DED-4F55-A723-05628260F8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0320" y="5945337"/>
                <a:ext cx="4416145" cy="369332"/>
              </a:xfrm>
              <a:prstGeom prst="rect">
                <a:avLst/>
              </a:prstGeom>
              <a:blipFill>
                <a:blip r:embed="rId10"/>
                <a:stretch>
                  <a:fillRect l="-1243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hthoek 18">
            <a:extLst>
              <a:ext uri="{FF2B5EF4-FFF2-40B4-BE49-F238E27FC236}">
                <a16:creationId xmlns:a16="http://schemas.microsoft.com/office/drawing/2014/main" id="{75F2DAAD-F137-4D6E-BF39-B21ADB08B9EE}"/>
              </a:ext>
            </a:extLst>
          </p:cNvPr>
          <p:cNvSpPr/>
          <p:nvPr/>
        </p:nvSpPr>
        <p:spPr>
          <a:xfrm>
            <a:off x="9337431" y="2738120"/>
            <a:ext cx="668215" cy="2512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20" name="Rechthoek 19">
            <a:extLst>
              <a:ext uri="{FF2B5EF4-FFF2-40B4-BE49-F238E27FC236}">
                <a16:creationId xmlns:a16="http://schemas.microsoft.com/office/drawing/2014/main" id="{B823B464-05FF-4219-8C6D-1EBE295E5A72}"/>
              </a:ext>
            </a:extLst>
          </p:cNvPr>
          <p:cNvSpPr/>
          <p:nvPr/>
        </p:nvSpPr>
        <p:spPr>
          <a:xfrm>
            <a:off x="9061812" y="4534496"/>
            <a:ext cx="668215" cy="2512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70948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  <p:bldP spid="12" grpId="0"/>
      <p:bldP spid="13" grpId="0"/>
      <p:bldP spid="16" grpId="0"/>
      <p:bldP spid="17" grpId="0"/>
      <p:bldP spid="18" grpId="0"/>
      <p:bldP spid="19" grpId="0" animBg="1"/>
      <p:bldP spid="19" grpId="1" animBg="1"/>
      <p:bldP spid="20" grpId="0" animBg="1"/>
      <p:bldP spid="20" grpId="1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19</TotalTime>
  <Words>39</Words>
  <Application>Microsoft Office PowerPoint</Application>
  <PresentationFormat>Breedbeeld</PresentationFormat>
  <Paragraphs>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2</cp:revision>
  <dcterms:created xsi:type="dcterms:W3CDTF">2018-09-10T15:50:59Z</dcterms:created>
  <dcterms:modified xsi:type="dcterms:W3CDTF">2018-09-10T16:10:52Z</dcterms:modified>
</cp:coreProperties>
</file>