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60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15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25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1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87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23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28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8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84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05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30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B6C3-643B-4F31-9557-67D238DB2FA6}" type="datetimeFigureOut">
              <a:rPr lang="nl-NL" smtClean="0"/>
              <a:t>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7B59-3041-4942-8C2C-959908828A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71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jpg"/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12" Type="http://schemas.openxmlformats.org/officeDocument/2006/relationships/image" Target="../media/image49.jp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1.jp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Afbeelding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567" y="417931"/>
            <a:ext cx="5089887" cy="1191563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61889" y="4523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40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30709" y="1107964"/>
            <a:ext cx="4999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Bereken zonder de GR te gebruiken de mediaan, </a:t>
            </a:r>
            <a:br>
              <a:rPr lang="nl-NL" dirty="0"/>
            </a:br>
            <a:r>
              <a:rPr lang="nl-NL" dirty="0"/>
              <a:t>     de kwartielafstand en de spreidingsbreedte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800498" y="3177296"/>
            <a:ext cx="454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 plaatsen, gerangschikt van klein naar groot.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/>
              <p:cNvSpPr txBox="1"/>
              <p:nvPr/>
            </p:nvSpPr>
            <p:spPr>
              <a:xfrm>
                <a:off x="1168400" y="3690289"/>
                <a:ext cx="2663999" cy="5506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𝑠𝑡𝑒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plaats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26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𝑠𝑡𝑒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plaats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400" y="3690289"/>
                <a:ext cx="2663999" cy="550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hoek 11"/>
          <p:cNvSpPr/>
          <p:nvPr/>
        </p:nvSpPr>
        <p:spPr>
          <a:xfrm>
            <a:off x="7795178" y="1210124"/>
            <a:ext cx="814479" cy="37335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787481" y="1216443"/>
            <a:ext cx="1397159" cy="37335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539926" y="163642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sz="1400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926" y="1636426"/>
                <a:ext cx="139462" cy="215444"/>
              </a:xfrm>
              <a:prstGeom prst="rect">
                <a:avLst/>
              </a:prstGeom>
              <a:blipFill>
                <a:blip r:embed="rId4"/>
                <a:stretch>
                  <a:fillRect l="-30435" r="-2608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8979535" y="1627451"/>
                <a:ext cx="28212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sz="14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sz="1400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9535" y="1627451"/>
                <a:ext cx="282125" cy="215444"/>
              </a:xfrm>
              <a:prstGeom prst="rect">
                <a:avLst/>
              </a:prstGeom>
              <a:blipFill>
                <a:blip r:embed="rId5"/>
                <a:stretch>
                  <a:fillRect l="-6522" r="-652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ijl: rechts 17"/>
          <p:cNvSpPr/>
          <p:nvPr/>
        </p:nvSpPr>
        <p:spPr>
          <a:xfrm>
            <a:off x="4012800" y="3914950"/>
            <a:ext cx="591759" cy="1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4721694" y="373028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mediaan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/>
              <p:cNvSpPr txBox="1"/>
              <p:nvPr/>
            </p:nvSpPr>
            <p:spPr>
              <a:xfrm>
                <a:off x="5583049" y="3640142"/>
                <a:ext cx="1447671" cy="5305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5,1+5,1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049" y="3640142"/>
                <a:ext cx="1447671" cy="5305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7030720" y="3745404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0720" y="3745404"/>
                <a:ext cx="594715" cy="276999"/>
              </a:xfrm>
              <a:prstGeom prst="rect">
                <a:avLst/>
              </a:prstGeom>
              <a:blipFill>
                <a:blip r:embed="rId7"/>
                <a:stretch>
                  <a:fillRect l="-3061" r="-918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/>
          <p:cNvSpPr txBox="1"/>
          <p:nvPr/>
        </p:nvSpPr>
        <p:spPr>
          <a:xfrm>
            <a:off x="9489320" y="1632817"/>
            <a:ext cx="2821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400" dirty="0">
                <a:solidFill>
                  <a:schemeClr val="accent5"/>
                </a:solidFill>
              </a:rPr>
              <a:t>34</a:t>
            </a:r>
          </a:p>
        </p:txBody>
      </p:sp>
      <p:sp>
        <p:nvSpPr>
          <p:cNvPr id="23" name="Rechthoek 22"/>
          <p:cNvSpPr/>
          <p:nvPr/>
        </p:nvSpPr>
        <p:spPr>
          <a:xfrm>
            <a:off x="7825266" y="1208385"/>
            <a:ext cx="1805117" cy="37335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5143738" y="4449767"/>
                <a:ext cx="5403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738" y="4449767"/>
                <a:ext cx="540341" cy="276999"/>
              </a:xfrm>
              <a:prstGeom prst="rect">
                <a:avLst/>
              </a:prstGeom>
              <a:blipFill>
                <a:blip r:embed="rId8"/>
                <a:stretch>
                  <a:fillRect l="-13636" r="-4545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1079645" y="4401132"/>
                <a:ext cx="329282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Eerste kwartiel op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</m:sup>
                    </m:sSup>
                  </m:oMath>
                </a14:m>
                <a:r>
                  <a:rPr lang="nl-NL" dirty="0"/>
                  <a:t> plaats</a:t>
                </a:r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45" y="4401132"/>
                <a:ext cx="3292824" cy="374270"/>
              </a:xfrm>
              <a:prstGeom prst="rect">
                <a:avLst/>
              </a:prstGeom>
              <a:blipFill>
                <a:blip r:embed="rId9"/>
                <a:stretch>
                  <a:fillRect l="-1481" t="-8197" r="-1111" b="-2623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Pijl: rechts 25"/>
          <p:cNvSpPr/>
          <p:nvPr/>
        </p:nvSpPr>
        <p:spPr>
          <a:xfrm>
            <a:off x="4445360" y="4547030"/>
            <a:ext cx="591759" cy="1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/>
              <p:cNvSpPr txBox="1"/>
              <p:nvPr/>
            </p:nvSpPr>
            <p:spPr>
              <a:xfrm>
                <a:off x="5735449" y="4449767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5,0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449" y="4449767"/>
                <a:ext cx="357470" cy="276999"/>
              </a:xfrm>
              <a:prstGeom prst="rect">
                <a:avLst/>
              </a:prstGeom>
              <a:blipFill>
                <a:blip r:embed="rId10"/>
                <a:stretch>
                  <a:fillRect l="-15517" r="-172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/>
              <p:cNvSpPr txBox="1"/>
              <p:nvPr/>
            </p:nvSpPr>
            <p:spPr>
              <a:xfrm>
                <a:off x="1099965" y="4844838"/>
                <a:ext cx="3341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Derde kwartiel op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38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𝑠𝑡𝑒</m:t>
                        </m:r>
                      </m:sup>
                    </m:sSup>
                  </m:oMath>
                </a14:m>
                <a:r>
                  <a:rPr lang="nl-NL" dirty="0"/>
                  <a:t> plaats</a:t>
                </a:r>
              </a:p>
            </p:txBody>
          </p:sp>
        </mc:Choice>
        <mc:Fallback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965" y="4844838"/>
                <a:ext cx="3341877" cy="369332"/>
              </a:xfrm>
              <a:prstGeom prst="rect">
                <a:avLst/>
              </a:prstGeom>
              <a:blipFill>
                <a:blip r:embed="rId11"/>
                <a:stretch>
                  <a:fillRect l="-1457" t="-10000" r="-91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ijl: rechts 28"/>
          <p:cNvSpPr/>
          <p:nvPr/>
        </p:nvSpPr>
        <p:spPr>
          <a:xfrm>
            <a:off x="4501179" y="4978865"/>
            <a:ext cx="591759" cy="1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/>
              <p:cNvSpPr txBox="1"/>
              <p:nvPr/>
            </p:nvSpPr>
            <p:spPr>
              <a:xfrm>
                <a:off x="5210219" y="4849559"/>
                <a:ext cx="545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219" y="4849559"/>
                <a:ext cx="545662" cy="276999"/>
              </a:xfrm>
              <a:prstGeom prst="rect">
                <a:avLst/>
              </a:prstGeom>
              <a:blipFill>
                <a:blip r:embed="rId12"/>
                <a:stretch>
                  <a:fillRect l="-13483" r="-4494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/>
              <p:cNvSpPr txBox="1"/>
              <p:nvPr/>
            </p:nvSpPr>
            <p:spPr>
              <a:xfrm>
                <a:off x="5801930" y="4849559"/>
                <a:ext cx="3574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1930" y="4849559"/>
                <a:ext cx="357469" cy="276999"/>
              </a:xfrm>
              <a:prstGeom prst="rect">
                <a:avLst/>
              </a:prstGeom>
              <a:blipFill>
                <a:blip r:embed="rId13"/>
                <a:stretch>
                  <a:fillRect l="-15517" r="-172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 rot="10800000">
                <a:off x="6018881" y="4348374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018881" y="4348374"/>
                <a:ext cx="401777" cy="88428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/>
          <p:cNvSpPr txBox="1"/>
          <p:nvPr/>
        </p:nvSpPr>
        <p:spPr>
          <a:xfrm>
            <a:off x="6612037" y="4568810"/>
            <a:ext cx="167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kwartielafstand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/>
              <p:cNvSpPr txBox="1"/>
              <p:nvPr/>
            </p:nvSpPr>
            <p:spPr>
              <a:xfrm>
                <a:off x="8244728" y="4614976"/>
                <a:ext cx="1780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=5,2−5,0=0,2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728" y="4614976"/>
                <a:ext cx="1780937" cy="276999"/>
              </a:xfrm>
              <a:prstGeom prst="rect">
                <a:avLst/>
              </a:prstGeom>
              <a:blipFill>
                <a:blip r:embed="rId15"/>
                <a:stretch>
                  <a:fillRect l="-683" r="-273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/>
          <p:cNvSpPr txBox="1"/>
          <p:nvPr/>
        </p:nvSpPr>
        <p:spPr>
          <a:xfrm>
            <a:off x="8968911" y="5648246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kg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10025665" y="4557870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kg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7588548" y="3690289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kg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1862806" y="456720"/>
            <a:ext cx="4106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een kwaliteitscontrole is van 50 zakken</a:t>
            </a:r>
            <a:br>
              <a:rPr lang="nl-NL" dirty="0"/>
            </a:br>
            <a:r>
              <a:rPr lang="nl-NL" dirty="0"/>
              <a:t> aardappels het gewicht per zak bepaald.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1099965" y="5424142"/>
            <a:ext cx="140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Laagste getal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1099965" y="5849299"/>
            <a:ext cx="1470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Hoogste getal</a:t>
            </a:r>
          </a:p>
        </p:txBody>
      </p:sp>
      <p:sp>
        <p:nvSpPr>
          <p:cNvPr id="43" name="Pijl: rechts 42"/>
          <p:cNvSpPr/>
          <p:nvPr/>
        </p:nvSpPr>
        <p:spPr>
          <a:xfrm>
            <a:off x="3563436" y="5983326"/>
            <a:ext cx="591759" cy="1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Pijl: rechts 43"/>
          <p:cNvSpPr/>
          <p:nvPr/>
        </p:nvSpPr>
        <p:spPr>
          <a:xfrm>
            <a:off x="3563436" y="5595306"/>
            <a:ext cx="591759" cy="10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/>
              <p:cNvSpPr txBox="1"/>
              <p:nvPr/>
            </p:nvSpPr>
            <p:spPr>
              <a:xfrm>
                <a:off x="4363000" y="5507445"/>
                <a:ext cx="35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000" y="5507445"/>
                <a:ext cx="357470" cy="276999"/>
              </a:xfrm>
              <a:prstGeom prst="rect">
                <a:avLst/>
              </a:prstGeom>
              <a:blipFill>
                <a:blip r:embed="rId16"/>
                <a:stretch>
                  <a:fillRect l="-15517" r="-1724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/>
              <p:cNvSpPr txBox="1"/>
              <p:nvPr/>
            </p:nvSpPr>
            <p:spPr>
              <a:xfrm>
                <a:off x="4363000" y="5868803"/>
                <a:ext cx="3574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5,4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000" y="5868803"/>
                <a:ext cx="357469" cy="276999"/>
              </a:xfrm>
              <a:prstGeom prst="rect">
                <a:avLst/>
              </a:prstGeom>
              <a:blipFill>
                <a:blip r:embed="rId17"/>
                <a:stretch>
                  <a:fillRect l="-15517" r="-1724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/>
              <p:cNvSpPr txBox="1"/>
              <p:nvPr/>
            </p:nvSpPr>
            <p:spPr>
              <a:xfrm rot="10800000">
                <a:off x="4697893" y="5420169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697893" y="5420169"/>
                <a:ext cx="401777" cy="88428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/>
          <p:cNvSpPr txBox="1"/>
          <p:nvPr/>
        </p:nvSpPr>
        <p:spPr>
          <a:xfrm>
            <a:off x="5291176" y="5648247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spreidingsbreedte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/>
              <p:cNvSpPr txBox="1"/>
              <p:nvPr/>
            </p:nvSpPr>
            <p:spPr>
              <a:xfrm>
                <a:off x="7187974" y="5694413"/>
                <a:ext cx="1780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=5,4−4,8=0,6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7974" y="5694413"/>
                <a:ext cx="1780937" cy="276999"/>
              </a:xfrm>
              <a:prstGeom prst="rect">
                <a:avLst/>
              </a:prstGeom>
              <a:blipFill>
                <a:blip r:embed="rId19"/>
                <a:stretch>
                  <a:fillRect l="-685" r="-30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met pijl 2">
            <a:extLst>
              <a:ext uri="{FF2B5EF4-FFF2-40B4-BE49-F238E27FC236}">
                <a16:creationId xmlns:a16="http://schemas.microsoft.com/office/drawing/2014/main" id="{A802EDC5-F063-4FCB-A01A-E1DC4CEB3503}"/>
              </a:ext>
            </a:extLst>
          </p:cNvPr>
          <p:cNvCxnSpPr/>
          <p:nvPr/>
        </p:nvCxnSpPr>
        <p:spPr>
          <a:xfrm>
            <a:off x="1049165" y="2338749"/>
            <a:ext cx="7268358" cy="0"/>
          </a:xfrm>
          <a:prstGeom prst="straightConnector1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0C7F923-B60A-4447-AB5B-B3B7CA807EBC}"/>
                  </a:ext>
                </a:extLst>
              </p:cNvPr>
              <p:cNvSpPr txBox="1"/>
              <p:nvPr/>
            </p:nvSpPr>
            <p:spPr>
              <a:xfrm>
                <a:off x="994698" y="2338749"/>
                <a:ext cx="347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E0C7F923-B60A-4447-AB5B-B3B7CA80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98" y="2338749"/>
                <a:ext cx="347403" cy="215444"/>
              </a:xfrm>
              <a:prstGeom prst="rect">
                <a:avLst/>
              </a:prstGeom>
              <a:blipFill>
                <a:blip r:embed="rId20"/>
                <a:stretch>
                  <a:fillRect l="-12281" t="-285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8D1D4794-25E4-4A76-83CC-363D25D43F63}"/>
                  </a:ext>
                </a:extLst>
              </p:cNvPr>
              <p:cNvSpPr txBox="1"/>
              <p:nvPr/>
            </p:nvSpPr>
            <p:spPr>
              <a:xfrm>
                <a:off x="8162868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8D1D4794-25E4-4A76-83CC-363D25D43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868" y="2338749"/>
                <a:ext cx="446789" cy="215444"/>
              </a:xfrm>
              <a:prstGeom prst="rect">
                <a:avLst/>
              </a:prstGeom>
              <a:blipFill>
                <a:blip r:embed="rId21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DEFB96F-D991-49B5-951A-96A1F8DFF905}"/>
                  </a:ext>
                </a:extLst>
              </p:cNvPr>
              <p:cNvSpPr txBox="1"/>
              <p:nvPr/>
            </p:nvSpPr>
            <p:spPr>
              <a:xfrm>
                <a:off x="4744977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FDEFB96F-D991-49B5-951A-96A1F8DFF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977" y="2338749"/>
                <a:ext cx="446789" cy="215444"/>
              </a:xfrm>
              <a:prstGeom prst="rect">
                <a:avLst/>
              </a:prstGeom>
              <a:blipFill>
                <a:blip r:embed="rId22"/>
                <a:stretch>
                  <a:fillRect l="-8108" t="-285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83BA5D3E-7ABF-4B78-AD42-438FA8A13D8F}"/>
                  </a:ext>
                </a:extLst>
              </p:cNvPr>
              <p:cNvSpPr txBox="1"/>
              <p:nvPr/>
            </p:nvSpPr>
            <p:spPr>
              <a:xfrm>
                <a:off x="4193842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83BA5D3E-7ABF-4B78-AD42-438FA8A13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842" y="2338749"/>
                <a:ext cx="446789" cy="215444"/>
              </a:xfrm>
              <a:prstGeom prst="rect">
                <a:avLst/>
              </a:prstGeom>
              <a:blipFill>
                <a:blip r:embed="rId23"/>
                <a:stretch>
                  <a:fillRect l="-958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2B1C3B8-4FF3-4898-AF74-24397FAAE6FB}"/>
                  </a:ext>
                </a:extLst>
              </p:cNvPr>
              <p:cNvSpPr txBox="1"/>
              <p:nvPr/>
            </p:nvSpPr>
            <p:spPr>
              <a:xfrm>
                <a:off x="3052504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C2B1C3B8-4FF3-4898-AF74-24397FAAE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504" y="2338749"/>
                <a:ext cx="446789" cy="215444"/>
              </a:xfrm>
              <a:prstGeom prst="rect">
                <a:avLst/>
              </a:prstGeom>
              <a:blipFill>
                <a:blip r:embed="rId24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35CB23B4-4717-41F7-A965-B0E92EA75BF5}"/>
                  </a:ext>
                </a:extLst>
              </p:cNvPr>
              <p:cNvSpPr txBox="1"/>
              <p:nvPr/>
            </p:nvSpPr>
            <p:spPr>
              <a:xfrm>
                <a:off x="2596685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35CB23B4-4717-41F7-A965-B0E92EA75B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685" y="2338749"/>
                <a:ext cx="446789" cy="215444"/>
              </a:xfrm>
              <a:prstGeom prst="rect">
                <a:avLst/>
              </a:prstGeom>
              <a:blipFill>
                <a:blip r:embed="rId25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4CF477DB-AB04-4554-B513-2C6CA482F87B}"/>
                  </a:ext>
                </a:extLst>
              </p:cNvPr>
              <p:cNvSpPr txBox="1"/>
              <p:nvPr/>
            </p:nvSpPr>
            <p:spPr>
              <a:xfrm>
                <a:off x="2149896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4CF477DB-AB04-4554-B513-2C6CA482F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896" y="2338749"/>
                <a:ext cx="446789" cy="215444"/>
              </a:xfrm>
              <a:prstGeom prst="rect">
                <a:avLst/>
              </a:prstGeom>
              <a:blipFill>
                <a:blip r:embed="rId26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2CAE8D0C-98D8-49D4-AD0C-7BAFAF1BEFEB}"/>
                  </a:ext>
                </a:extLst>
              </p:cNvPr>
              <p:cNvSpPr txBox="1"/>
              <p:nvPr/>
            </p:nvSpPr>
            <p:spPr>
              <a:xfrm>
                <a:off x="6865320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39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2CAE8D0C-98D8-49D4-AD0C-7BAFAF1BE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320" y="2338749"/>
                <a:ext cx="446789" cy="215444"/>
              </a:xfrm>
              <a:prstGeom prst="rect">
                <a:avLst/>
              </a:prstGeom>
              <a:blipFill>
                <a:blip r:embed="rId27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5B4144BE-A995-4B4D-8C96-C152B3D5F6DE}"/>
                  </a:ext>
                </a:extLst>
              </p:cNvPr>
              <p:cNvSpPr txBox="1"/>
              <p:nvPr/>
            </p:nvSpPr>
            <p:spPr>
              <a:xfrm>
                <a:off x="6409501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5B4144BE-A995-4B4D-8C96-C152B3D5F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501" y="2338749"/>
                <a:ext cx="446789" cy="215444"/>
              </a:xfrm>
              <a:prstGeom prst="rect">
                <a:avLst/>
              </a:prstGeom>
              <a:blipFill>
                <a:blip r:embed="rId28"/>
                <a:stretch>
                  <a:fillRect l="-8108" t="-285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4F0CFEA4-73C7-4B51-B338-26E1FDB0AF25}"/>
                  </a:ext>
                </a:extLst>
              </p:cNvPr>
              <p:cNvSpPr txBox="1"/>
              <p:nvPr/>
            </p:nvSpPr>
            <p:spPr>
              <a:xfrm>
                <a:off x="5962712" y="2338749"/>
                <a:ext cx="4467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𝑠𝑡𝑒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4F0CFEA4-73C7-4B51-B338-26E1FDB0A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712" y="2338749"/>
                <a:ext cx="446789" cy="215444"/>
              </a:xfrm>
              <a:prstGeom prst="rect">
                <a:avLst/>
              </a:prstGeom>
              <a:blipFill>
                <a:blip r:embed="rId29"/>
                <a:stretch>
                  <a:fillRect l="-8219" t="-2857" r="-137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F83F0A6-62B0-46E9-BC21-83F8BA8AF86A}"/>
                  </a:ext>
                </a:extLst>
              </p:cNvPr>
              <p:cNvSpPr txBox="1"/>
              <p:nvPr/>
            </p:nvSpPr>
            <p:spPr>
              <a:xfrm rot="5400000">
                <a:off x="2679239" y="355433"/>
                <a:ext cx="281679" cy="3608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F83F0A6-62B0-46E9-BC21-83F8BA8AF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679239" y="355433"/>
                <a:ext cx="281679" cy="360868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C3031DD-227A-48CE-AD68-84FB73B16B5C}"/>
                  </a:ext>
                </a:extLst>
              </p:cNvPr>
              <p:cNvSpPr txBox="1"/>
              <p:nvPr/>
            </p:nvSpPr>
            <p:spPr>
              <a:xfrm rot="5400000">
                <a:off x="6392521" y="349574"/>
                <a:ext cx="281679" cy="3608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C3031DD-227A-48CE-AD68-84FB73B1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392521" y="349574"/>
                <a:ext cx="281679" cy="360868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674256D-822B-4912-BBF1-796A60F0FA5B}"/>
                  </a:ext>
                </a:extLst>
              </p:cNvPr>
              <p:cNvSpPr txBox="1"/>
              <p:nvPr/>
            </p:nvSpPr>
            <p:spPr>
              <a:xfrm>
                <a:off x="2743533" y="1854717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674256D-822B-4912-BBF1-796A60F0F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533" y="1854717"/>
                <a:ext cx="169918" cy="153888"/>
              </a:xfrm>
              <a:prstGeom prst="rect">
                <a:avLst/>
              </a:prstGeom>
              <a:blipFill>
                <a:blip r:embed="rId32"/>
                <a:stretch>
                  <a:fillRect l="-21429" r="-21429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0C88F573-8AB3-429A-80CB-1474B4E8C703}"/>
                  </a:ext>
                </a:extLst>
              </p:cNvPr>
              <p:cNvSpPr txBox="1"/>
              <p:nvPr/>
            </p:nvSpPr>
            <p:spPr>
              <a:xfrm>
                <a:off x="6456080" y="1867977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0C88F573-8AB3-429A-80CB-1474B4E8C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080" y="1867977"/>
                <a:ext cx="169918" cy="153888"/>
              </a:xfrm>
              <a:prstGeom prst="rect">
                <a:avLst/>
              </a:prstGeom>
              <a:blipFill>
                <a:blip r:embed="rId32"/>
                <a:stretch>
                  <a:fillRect l="-21429" r="-21429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73A9E6-31C6-4907-B860-5B84074B5F66}"/>
                  </a:ext>
                </a:extLst>
              </p:cNvPr>
              <p:cNvSpPr txBox="1"/>
              <p:nvPr/>
            </p:nvSpPr>
            <p:spPr>
              <a:xfrm rot="16200000">
                <a:off x="1583521" y="1979693"/>
                <a:ext cx="281679" cy="1443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573A9E6-31C6-4907-B860-5B84074B5F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583521" y="1979693"/>
                <a:ext cx="281679" cy="144347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11AA1883-DF00-464A-8A87-8B3DD05A9EF9}"/>
                  </a:ext>
                </a:extLst>
              </p:cNvPr>
              <p:cNvSpPr txBox="1"/>
              <p:nvPr/>
            </p:nvSpPr>
            <p:spPr>
              <a:xfrm rot="16200000">
                <a:off x="3633401" y="1973297"/>
                <a:ext cx="281679" cy="1443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11AA1883-DF00-464A-8A87-8B3DD05A9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633401" y="1973297"/>
                <a:ext cx="281679" cy="144347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E0BF8307-8507-4801-9621-7A2C6F00869F}"/>
                  </a:ext>
                </a:extLst>
              </p:cNvPr>
              <p:cNvSpPr txBox="1"/>
              <p:nvPr/>
            </p:nvSpPr>
            <p:spPr>
              <a:xfrm rot="16200000">
                <a:off x="5369064" y="1941510"/>
                <a:ext cx="281679" cy="1443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E0BF8307-8507-4801-9621-7A2C6F008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369064" y="1941510"/>
                <a:ext cx="281679" cy="144347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32A0A314-92CB-462D-8A15-ED9C27B6C964}"/>
                  </a:ext>
                </a:extLst>
              </p:cNvPr>
              <p:cNvSpPr txBox="1"/>
              <p:nvPr/>
            </p:nvSpPr>
            <p:spPr>
              <a:xfrm rot="16200000">
                <a:off x="7475126" y="1936087"/>
                <a:ext cx="281679" cy="14434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2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200" dirty="0"/>
              </a:p>
            </p:txBody>
          </p:sp>
        </mc:Choice>
        <mc:Fallback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32A0A314-92CB-462D-8A15-ED9C27B6C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475126" y="1936087"/>
                <a:ext cx="281679" cy="1443472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78E224FF-7AC7-4233-B076-428295359CAB}"/>
                  </a:ext>
                </a:extLst>
              </p:cNvPr>
              <p:cNvSpPr txBox="1"/>
              <p:nvPr/>
            </p:nvSpPr>
            <p:spPr>
              <a:xfrm>
                <a:off x="7528893" y="2794517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70" name="Tekstvak 69">
                <a:extLst>
                  <a:ext uri="{FF2B5EF4-FFF2-40B4-BE49-F238E27FC236}">
                    <a16:creationId xmlns:a16="http://schemas.microsoft.com/office/drawing/2014/main" id="{78E224FF-7AC7-4233-B076-428295359C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893" y="2794517"/>
                <a:ext cx="169918" cy="153888"/>
              </a:xfrm>
              <a:prstGeom prst="rect">
                <a:avLst/>
              </a:prstGeom>
              <a:blipFill>
                <a:blip r:embed="rId37"/>
                <a:stretch>
                  <a:fillRect l="-17857" r="-21429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BBC719E2-B4B0-48A1-8B5F-A2049E7EA8AC}"/>
                  </a:ext>
                </a:extLst>
              </p:cNvPr>
              <p:cNvSpPr txBox="1"/>
              <p:nvPr/>
            </p:nvSpPr>
            <p:spPr>
              <a:xfrm>
                <a:off x="5424715" y="2794517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71" name="Tekstvak 70">
                <a:extLst>
                  <a:ext uri="{FF2B5EF4-FFF2-40B4-BE49-F238E27FC236}">
                    <a16:creationId xmlns:a16="http://schemas.microsoft.com/office/drawing/2014/main" id="{BBC719E2-B4B0-48A1-8B5F-A2049E7EA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715" y="2794517"/>
                <a:ext cx="169918" cy="153888"/>
              </a:xfrm>
              <a:prstGeom prst="rect">
                <a:avLst/>
              </a:prstGeom>
              <a:blipFill>
                <a:blip r:embed="rId38"/>
                <a:stretch>
                  <a:fillRect l="-21429" r="-17857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kstvak 71">
                <a:extLst>
                  <a:ext uri="{FF2B5EF4-FFF2-40B4-BE49-F238E27FC236}">
                    <a16:creationId xmlns:a16="http://schemas.microsoft.com/office/drawing/2014/main" id="{FD04D126-BC52-45FA-B068-0BADE1F4BADE}"/>
                  </a:ext>
                </a:extLst>
              </p:cNvPr>
              <p:cNvSpPr txBox="1"/>
              <p:nvPr/>
            </p:nvSpPr>
            <p:spPr>
              <a:xfrm>
                <a:off x="3691239" y="2824499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72" name="Tekstvak 71">
                <a:extLst>
                  <a:ext uri="{FF2B5EF4-FFF2-40B4-BE49-F238E27FC236}">
                    <a16:creationId xmlns:a16="http://schemas.microsoft.com/office/drawing/2014/main" id="{FD04D126-BC52-45FA-B068-0BADE1F4B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239" y="2824499"/>
                <a:ext cx="169918" cy="153888"/>
              </a:xfrm>
              <a:prstGeom prst="rect">
                <a:avLst/>
              </a:prstGeom>
              <a:blipFill>
                <a:blip r:embed="rId38"/>
                <a:stretch>
                  <a:fillRect l="-22222" r="-22222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82EDCC2C-FB16-4D62-A161-EFA2D5277E9F}"/>
                  </a:ext>
                </a:extLst>
              </p:cNvPr>
              <p:cNvSpPr txBox="1"/>
              <p:nvPr/>
            </p:nvSpPr>
            <p:spPr>
              <a:xfrm>
                <a:off x="1636441" y="2811413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73" name="Tekstvak 72">
                <a:extLst>
                  <a:ext uri="{FF2B5EF4-FFF2-40B4-BE49-F238E27FC236}">
                    <a16:creationId xmlns:a16="http://schemas.microsoft.com/office/drawing/2014/main" id="{82EDCC2C-FB16-4D62-A161-EFA2D5277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441" y="2811413"/>
                <a:ext cx="169918" cy="153888"/>
              </a:xfrm>
              <a:prstGeom prst="rect">
                <a:avLst/>
              </a:prstGeom>
              <a:blipFill>
                <a:blip r:embed="rId37"/>
                <a:stretch>
                  <a:fillRect l="-17857" r="-21429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9D47EF3-EB70-4F76-90EA-A31CB34B2100}"/>
                  </a:ext>
                </a:extLst>
              </p:cNvPr>
              <p:cNvSpPr txBox="1"/>
              <p:nvPr/>
            </p:nvSpPr>
            <p:spPr>
              <a:xfrm>
                <a:off x="2549503" y="5465512"/>
                <a:ext cx="8007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9D47EF3-EB70-4F76-90EA-A31CB34B2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503" y="5465512"/>
                <a:ext cx="800732" cy="276999"/>
              </a:xfrm>
              <a:prstGeom prst="rect">
                <a:avLst/>
              </a:prstGeom>
              <a:blipFill>
                <a:blip r:embed="rId39"/>
                <a:stretch>
                  <a:fillRect l="-9848" t="-4444" r="-9848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7E2868E4-F6D5-41F5-BC61-C3EEFD2FC1A2}"/>
                  </a:ext>
                </a:extLst>
              </p:cNvPr>
              <p:cNvSpPr txBox="1"/>
              <p:nvPr/>
            </p:nvSpPr>
            <p:spPr>
              <a:xfrm>
                <a:off x="2594413" y="5891494"/>
                <a:ext cx="8456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𝑚𝑎𝑥𝑋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4" name="Tekstvak 73">
                <a:extLst>
                  <a:ext uri="{FF2B5EF4-FFF2-40B4-BE49-F238E27FC236}">
                    <a16:creationId xmlns:a16="http://schemas.microsoft.com/office/drawing/2014/main" id="{7E2868E4-F6D5-41F5-BC61-C3EEFD2FC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413" y="5891494"/>
                <a:ext cx="845616" cy="276999"/>
              </a:xfrm>
              <a:prstGeom prst="rect">
                <a:avLst/>
              </a:prstGeom>
              <a:blipFill>
                <a:blip r:embed="rId40"/>
                <a:stretch>
                  <a:fillRect l="-9420" t="-2174" r="-1014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79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"/>
                            </p:stCondLst>
                            <p:childTnLst>
                              <p:par>
                                <p:cTn id="2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00"/>
                            </p:stCondLst>
                            <p:childTnLst>
                              <p:par>
                                <p:cTn id="2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3" grpId="0" animBg="1"/>
      <p:bldP spid="15" grpId="0"/>
      <p:bldP spid="16" grpId="0"/>
      <p:bldP spid="18" grpId="0" animBg="1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1" grpId="0"/>
      <p:bldP spid="42" grpId="0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" grpId="0"/>
      <p:bldP spid="62" grpId="0"/>
      <p:bldP spid="9" grpId="0"/>
      <p:bldP spid="63" grpId="0"/>
      <p:bldP spid="10" grpId="0"/>
      <p:bldP spid="64" grpId="0"/>
      <p:bldP spid="65" grpId="0"/>
      <p:bldP spid="66" grpId="0"/>
      <p:bldP spid="70" grpId="0"/>
      <p:bldP spid="71" grpId="0"/>
      <p:bldP spid="72" grpId="0"/>
      <p:bldP spid="73" grpId="0"/>
      <p:bldP spid="14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/>
              <p:cNvSpPr txBox="1"/>
              <p:nvPr/>
            </p:nvSpPr>
            <p:spPr>
              <a:xfrm>
                <a:off x="853681" y="1525952"/>
                <a:ext cx="9699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de standaardafwijking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0,3</m:t>
                    </m:r>
                  </m:oMath>
                </a14:m>
                <a:r>
                  <a:rPr lang="nl-NL" dirty="0"/>
                  <a:t> geschat zou worden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∙0,3=0,6</m:t>
                    </m:r>
                  </m:oMath>
                </a14:m>
                <a:r>
                  <a:rPr lang="nl-NL" dirty="0"/>
                  <a:t> gelijk aan de spreidingsbreedte.</a:t>
                </a:r>
              </a:p>
            </p:txBody>
          </p:sp>
        </mc:Choice>
        <mc:Fallback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81" y="1525952"/>
                <a:ext cx="9699771" cy="369332"/>
              </a:xfrm>
              <a:prstGeom prst="rect">
                <a:avLst/>
              </a:prstGeom>
              <a:blipFill>
                <a:blip r:embed="rId2"/>
                <a:stretch>
                  <a:fillRect l="-50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/>
              <p:cNvSpPr txBox="1"/>
              <p:nvPr/>
            </p:nvSpPr>
            <p:spPr>
              <a:xfrm>
                <a:off x="853681" y="1895284"/>
                <a:ext cx="6153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vermoeden is dat de standaardafwijking kleiner is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0,3</m:t>
                    </m:r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81" y="1895284"/>
                <a:ext cx="6153608" cy="369332"/>
              </a:xfrm>
              <a:prstGeom prst="rect">
                <a:avLst/>
              </a:prstGeom>
              <a:blipFill>
                <a:blip r:embed="rId3"/>
                <a:stretch>
                  <a:fillRect l="-79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933856" y="3326312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0206" y="253159"/>
            <a:ext cx="5089887" cy="11915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/>
              <p:cNvSpPr txBox="1"/>
              <p:nvPr/>
            </p:nvSpPr>
            <p:spPr>
              <a:xfrm>
                <a:off x="1006812" y="3778710"/>
                <a:ext cx="37953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={4,8 ;4,9 ;5,0 ;5,1 ;5,2 ;5,3 ;5,4}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812" y="3778710"/>
                <a:ext cx="3795334" cy="276999"/>
              </a:xfrm>
              <a:prstGeom prst="rect">
                <a:avLst/>
              </a:prstGeom>
              <a:blipFill>
                <a:blip r:embed="rId5"/>
                <a:stretch>
                  <a:fillRect l="-963" t="-4444" r="-1926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/>
              <p:cNvSpPr txBox="1"/>
              <p:nvPr/>
            </p:nvSpPr>
            <p:spPr>
              <a:xfrm>
                <a:off x="1006812" y="4148074"/>
                <a:ext cx="2566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={2, 4, 10, 18, 12, 3, 1}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812" y="4148074"/>
                <a:ext cx="2566344" cy="276999"/>
              </a:xfrm>
              <a:prstGeom prst="rect">
                <a:avLst/>
              </a:prstGeom>
              <a:blipFill>
                <a:blip r:embed="rId6"/>
                <a:stretch>
                  <a:fillRect l="-1663" t="-2174" r="-3088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/>
          <p:cNvSpPr txBox="1"/>
          <p:nvPr/>
        </p:nvSpPr>
        <p:spPr>
          <a:xfrm>
            <a:off x="951545" y="4598726"/>
            <a:ext cx="3179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[stat] [</a:t>
            </a:r>
            <a:r>
              <a:rPr lang="nl-NL" dirty="0" err="1"/>
              <a:t>calc</a:t>
            </a:r>
            <a:r>
              <a:rPr lang="nl-NL" dirty="0"/>
              <a:t>] [1-Var </a:t>
            </a:r>
            <a:r>
              <a:rPr lang="nl-NL" dirty="0" err="1"/>
              <a:t>Stats</a:t>
            </a:r>
            <a:r>
              <a:rPr lang="nl-NL" dirty="0"/>
              <a:t>]   geeft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/>
              <p:cNvSpPr txBox="1"/>
              <p:nvPr/>
            </p:nvSpPr>
            <p:spPr>
              <a:xfrm>
                <a:off x="2869618" y="5182788"/>
                <a:ext cx="92132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5,09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618" y="5182788"/>
                <a:ext cx="921326" cy="276999"/>
              </a:xfrm>
              <a:prstGeom prst="rect">
                <a:avLst/>
              </a:prstGeom>
              <a:blipFill>
                <a:blip r:embed="rId7"/>
                <a:stretch>
                  <a:fillRect l="-2649" r="-529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/>
              <p:cNvSpPr txBox="1"/>
              <p:nvPr/>
            </p:nvSpPr>
            <p:spPr>
              <a:xfrm>
                <a:off x="3480974" y="5641368"/>
                <a:ext cx="9241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974" y="5641368"/>
                <a:ext cx="924164" cy="276999"/>
              </a:xfrm>
              <a:prstGeom prst="rect">
                <a:avLst/>
              </a:prstGeom>
              <a:blipFill>
                <a:blip r:embed="rId8"/>
                <a:stretch>
                  <a:fillRect l="-3289" r="-59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/>
          <p:cNvSpPr txBox="1"/>
          <p:nvPr/>
        </p:nvSpPr>
        <p:spPr>
          <a:xfrm>
            <a:off x="4404280" y="5605361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kg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3777107" y="5135284"/>
            <a:ext cx="416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kg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30" y="3277793"/>
            <a:ext cx="3086100" cy="2324100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1006812" y="5134485"/>
            <a:ext cx="173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gemiddelde 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1030948" y="5597520"/>
            <a:ext cx="2272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standaardafwijking</a:t>
            </a:r>
          </a:p>
        </p:txBody>
      </p:sp>
      <p:grpSp>
        <p:nvGrpSpPr>
          <p:cNvPr id="27" name="Groep 26"/>
          <p:cNvGrpSpPr/>
          <p:nvPr/>
        </p:nvGrpSpPr>
        <p:grpSpPr>
          <a:xfrm>
            <a:off x="7325086" y="3278264"/>
            <a:ext cx="3086100" cy="2324100"/>
            <a:chOff x="7547527" y="3839878"/>
            <a:chExt cx="3086100" cy="2324100"/>
          </a:xfrm>
        </p:grpSpPr>
        <p:pic>
          <p:nvPicPr>
            <p:cNvPr id="25" name="Afbeelding 2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7527" y="3839878"/>
              <a:ext cx="3086100" cy="2324100"/>
            </a:xfrm>
            <a:prstGeom prst="rect">
              <a:avLst/>
            </a:prstGeom>
          </p:spPr>
        </p:pic>
        <p:sp>
          <p:nvSpPr>
            <p:cNvPr id="26" name="Tekstballon: rechthoek met afgeronde hoeken 25"/>
            <p:cNvSpPr/>
            <p:nvPr/>
          </p:nvSpPr>
          <p:spPr>
            <a:xfrm>
              <a:off x="8929991" y="5001928"/>
              <a:ext cx="1254869" cy="525294"/>
            </a:xfrm>
            <a:prstGeom prst="wedgeRoundRectCallout">
              <a:avLst>
                <a:gd name="adj1" fmla="val -45266"/>
                <a:gd name="adj2" fmla="val -96278"/>
                <a:gd name="adj3" fmla="val 16667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chemeClr val="tx1"/>
                  </a:solidFill>
                </a:rPr>
                <a:t>[2nd] [L2]</a:t>
              </a:r>
            </a:p>
          </p:txBody>
        </p:sp>
      </p:grpSp>
      <p:pic>
        <p:nvPicPr>
          <p:cNvPr id="20" name="Afbeelding 1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19" y="3278189"/>
            <a:ext cx="3086100" cy="2324100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0967BE8-2577-405A-ABC9-C476BD2AB2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2" y="417495"/>
            <a:ext cx="5176418" cy="80055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E494983-0C2D-428B-9B71-447B0A3F5ED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2" y="2609524"/>
            <a:ext cx="4484675" cy="544068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E71B9531-E97D-45AB-8CE7-6E3FEC588E62}"/>
              </a:ext>
            </a:extLst>
          </p:cNvPr>
          <p:cNvSpPr/>
          <p:nvPr/>
        </p:nvSpPr>
        <p:spPr>
          <a:xfrm>
            <a:off x="7441660" y="4598726"/>
            <a:ext cx="1254869" cy="20673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89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2" grpId="0"/>
      <p:bldP spid="23" grpId="0"/>
      <p:bldP spid="21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198</TotalTime>
  <Words>197</Words>
  <Application>Microsoft Office PowerPoint</Application>
  <PresentationFormat>Breedbeeld</PresentationFormat>
  <Paragraphs>67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2017-09-25T15:20:40Z</dcterms:created>
  <dcterms:modified xsi:type="dcterms:W3CDTF">2018-09-07T13:50:24Z</dcterms:modified>
</cp:coreProperties>
</file>