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78A8-0BFC-45AB-BF51-B313F2EA63E5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70E2-1424-4415-9B89-6B65FCC0C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5258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78A8-0BFC-45AB-BF51-B313F2EA63E5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70E2-1424-4415-9B89-6B65FCC0C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6771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78A8-0BFC-45AB-BF51-B313F2EA63E5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70E2-1424-4415-9B89-6B65FCC0C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4593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78A8-0BFC-45AB-BF51-B313F2EA63E5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70E2-1424-4415-9B89-6B65FCC0C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1240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78A8-0BFC-45AB-BF51-B313F2EA63E5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70E2-1424-4415-9B89-6B65FCC0C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430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78A8-0BFC-45AB-BF51-B313F2EA63E5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70E2-1424-4415-9B89-6B65FCC0C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1534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78A8-0BFC-45AB-BF51-B313F2EA63E5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70E2-1424-4415-9B89-6B65FCC0C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7379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78A8-0BFC-45AB-BF51-B313F2EA63E5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70E2-1424-4415-9B89-6B65FCC0C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2298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78A8-0BFC-45AB-BF51-B313F2EA63E5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70E2-1424-4415-9B89-6B65FCC0C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4126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78A8-0BFC-45AB-BF51-B313F2EA63E5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70E2-1424-4415-9B89-6B65FCC0C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8710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78A8-0BFC-45AB-BF51-B313F2EA63E5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70E2-1424-4415-9B89-6B65FCC0C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853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C78A8-0BFC-45AB-BF51-B313F2EA63E5}" type="datetimeFigureOut">
              <a:rPr lang="nl-NL" smtClean="0"/>
              <a:t>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D70E2-1424-4415-9B89-6B65FCC0C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1591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552EDB1C-C4A4-4B06-8682-8314CF92AA9A}"/>
              </a:ext>
            </a:extLst>
          </p:cNvPr>
          <p:cNvSpPr txBox="1"/>
          <p:nvPr/>
        </p:nvSpPr>
        <p:spPr>
          <a:xfrm>
            <a:off x="457200" y="314178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30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9AA4970D-512E-4158-AE28-3B69093AD4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826" y="314178"/>
            <a:ext cx="4507992" cy="1639976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09A24395-04A8-4EA4-B86A-DA654023BB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726" y="2084799"/>
            <a:ext cx="5207508" cy="528523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D00E5F70-6102-4EA1-BD81-5117018D947D}"/>
              </a:ext>
            </a:extLst>
          </p:cNvPr>
          <p:cNvSpPr txBox="1"/>
          <p:nvPr/>
        </p:nvSpPr>
        <p:spPr>
          <a:xfrm>
            <a:off x="932716" y="2647447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FBDC6F9A-BE15-4C2D-ABE2-B1F88F0EB36C}"/>
                  </a:ext>
                </a:extLst>
              </p:cNvPr>
              <p:cNvSpPr txBox="1"/>
              <p:nvPr/>
            </p:nvSpPr>
            <p:spPr>
              <a:xfrm>
                <a:off x="2011680" y="2693613"/>
                <a:ext cx="7071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l-N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l-NL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nl-NL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FBDC6F9A-BE15-4C2D-ABE2-B1F88F0EB3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1680" y="2693613"/>
                <a:ext cx="707181" cy="276999"/>
              </a:xfrm>
              <a:prstGeom prst="rect">
                <a:avLst/>
              </a:prstGeom>
              <a:blipFill>
                <a:blip r:embed="rId4"/>
                <a:stretch>
                  <a:fillRect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A0BD1A5F-365A-4835-BC5D-72A912362D67}"/>
                  </a:ext>
                </a:extLst>
              </p:cNvPr>
              <p:cNvSpPr txBox="1"/>
              <p:nvPr/>
            </p:nvSpPr>
            <p:spPr>
              <a:xfrm>
                <a:off x="2883857" y="2693613"/>
                <a:ext cx="24951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lijst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1=</m:t>
                      </m:r>
                      <m:d>
                        <m:dPr>
                          <m:begChr m:val="{"/>
                          <m:endChr m:val="}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1, 2, 3, 4, 5, 6, 8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A0BD1A5F-365A-4835-BC5D-72A912362D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3857" y="2693613"/>
                <a:ext cx="2495106" cy="276999"/>
              </a:xfrm>
              <a:prstGeom prst="rect">
                <a:avLst/>
              </a:prstGeom>
              <a:blipFill>
                <a:blip r:embed="rId5"/>
                <a:stretch>
                  <a:fillRect l="-2934" t="-2222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64A24731-FF2A-4C92-8092-62CD96F9B29B}"/>
                  </a:ext>
                </a:extLst>
              </p:cNvPr>
              <p:cNvSpPr txBox="1"/>
              <p:nvPr/>
            </p:nvSpPr>
            <p:spPr>
              <a:xfrm>
                <a:off x="2011680" y="3024163"/>
                <a:ext cx="7125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l-NL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nl-NL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64A24731-FF2A-4C92-8092-62CD96F9B2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1680" y="3024163"/>
                <a:ext cx="712503" cy="276999"/>
              </a:xfrm>
              <a:prstGeom prst="rect">
                <a:avLst/>
              </a:prstGeom>
              <a:blipFill>
                <a:blip r:embed="rId6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535E16E6-76B0-4B98-8684-87F392FD9BAD}"/>
                  </a:ext>
                </a:extLst>
              </p:cNvPr>
              <p:cNvSpPr txBox="1"/>
              <p:nvPr/>
            </p:nvSpPr>
            <p:spPr>
              <a:xfrm>
                <a:off x="2883857" y="3024163"/>
                <a:ext cx="26233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lijst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2=</m:t>
                      </m:r>
                      <m:d>
                        <m:dPr>
                          <m:begChr m:val="{"/>
                          <m:endChr m:val="}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3, 5, 8, 10, 8, 7, 2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535E16E6-76B0-4B98-8684-87F392FD9B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3857" y="3024163"/>
                <a:ext cx="2623347" cy="276999"/>
              </a:xfrm>
              <a:prstGeom prst="rect">
                <a:avLst/>
              </a:prstGeom>
              <a:blipFill>
                <a:blip r:embed="rId7"/>
                <a:stretch>
                  <a:fillRect l="-2791" t="-2174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kstvak 13">
            <a:extLst>
              <a:ext uri="{FF2B5EF4-FFF2-40B4-BE49-F238E27FC236}">
                <a16:creationId xmlns:a16="http://schemas.microsoft.com/office/drawing/2014/main" id="{AD40CEE1-2D5D-4BD2-BA15-A5DD9B804EC8}"/>
              </a:ext>
            </a:extLst>
          </p:cNvPr>
          <p:cNvSpPr txBox="1"/>
          <p:nvPr/>
        </p:nvSpPr>
        <p:spPr>
          <a:xfrm>
            <a:off x="1168400" y="3393440"/>
            <a:ext cx="3159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Stat -&gt; CALC-&gt; 1-Var </a:t>
            </a:r>
            <a:r>
              <a:rPr lang="nl-NL" dirty="0" err="1"/>
              <a:t>Stats</a:t>
            </a:r>
            <a:r>
              <a:rPr lang="nl-NL" dirty="0"/>
              <a:t> geeft:</a:t>
            </a:r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50F4044E-9EEA-4CE1-8DE8-BDF494946B2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9910" y="527538"/>
            <a:ext cx="3086100" cy="2324100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32FF636D-2F4E-4496-9CC6-3E04D84AC84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9910" y="538529"/>
            <a:ext cx="3086100" cy="2324100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02935352-EFDB-48B9-8BBC-86C93EB0668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9910" y="524875"/>
            <a:ext cx="3086100" cy="2324100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D4A29CF1-AFEF-4C4E-8196-FC284D44AE5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232" y="536188"/>
            <a:ext cx="3086100" cy="2324100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35855CCA-3DCB-464E-A131-6B5EBDBC8177}"/>
              </a:ext>
            </a:extLst>
          </p:cNvPr>
          <p:cNvSpPr txBox="1"/>
          <p:nvPr/>
        </p:nvSpPr>
        <p:spPr>
          <a:xfrm>
            <a:off x="4364766" y="3391578"/>
            <a:ext cx="129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gemiddelde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08C6D829-4045-41FD-A514-9E75EFA9852F}"/>
                  </a:ext>
                </a:extLst>
              </p:cNvPr>
              <p:cNvSpPr txBox="1"/>
              <p:nvPr/>
            </p:nvSpPr>
            <p:spPr>
              <a:xfrm>
                <a:off x="5727797" y="3437744"/>
                <a:ext cx="7860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4,1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08C6D829-4045-41FD-A514-9E75EFA985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7797" y="3437744"/>
                <a:ext cx="786049" cy="276999"/>
              </a:xfrm>
              <a:prstGeom prst="rect">
                <a:avLst/>
              </a:prstGeom>
              <a:blipFill>
                <a:blip r:embed="rId12"/>
                <a:stretch>
                  <a:fillRect l="-3876" r="-697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kstvak 28">
            <a:extLst>
              <a:ext uri="{FF2B5EF4-FFF2-40B4-BE49-F238E27FC236}">
                <a16:creationId xmlns:a16="http://schemas.microsoft.com/office/drawing/2014/main" id="{1EAA7B8F-7A05-4FB8-BC5A-4885E3708870}"/>
              </a:ext>
            </a:extLst>
          </p:cNvPr>
          <p:cNvSpPr txBox="1"/>
          <p:nvPr/>
        </p:nvSpPr>
        <p:spPr>
          <a:xfrm>
            <a:off x="4364766" y="3699950"/>
            <a:ext cx="1002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mediaan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802D7FE3-8CF6-4A4C-975F-DF42AC43234F}"/>
                  </a:ext>
                </a:extLst>
              </p:cNvPr>
              <p:cNvSpPr txBox="1"/>
              <p:nvPr/>
            </p:nvSpPr>
            <p:spPr>
              <a:xfrm>
                <a:off x="5561636" y="3751111"/>
                <a:ext cx="9338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𝑀𝑒𝑑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802D7FE3-8CF6-4A4C-975F-DF42AC4323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1636" y="3751111"/>
                <a:ext cx="933845" cy="276999"/>
              </a:xfrm>
              <a:prstGeom prst="rect">
                <a:avLst/>
              </a:prstGeom>
              <a:blipFill>
                <a:blip r:embed="rId13"/>
                <a:stretch>
                  <a:fillRect l="-5844" r="-519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kstvak 30">
            <a:extLst>
              <a:ext uri="{FF2B5EF4-FFF2-40B4-BE49-F238E27FC236}">
                <a16:creationId xmlns:a16="http://schemas.microsoft.com/office/drawing/2014/main" id="{293B9B26-0FE9-4AA2-AF71-31E6FF0BC99D}"/>
              </a:ext>
            </a:extLst>
          </p:cNvPr>
          <p:cNvSpPr txBox="1"/>
          <p:nvPr/>
        </p:nvSpPr>
        <p:spPr>
          <a:xfrm>
            <a:off x="4354606" y="3998162"/>
            <a:ext cx="1189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modus is 4</a:t>
            </a:r>
          </a:p>
        </p:txBody>
      </p:sp>
      <p:pic>
        <p:nvPicPr>
          <p:cNvPr id="33" name="Afbeelding 32">
            <a:extLst>
              <a:ext uri="{FF2B5EF4-FFF2-40B4-BE49-F238E27FC236}">
                <a16:creationId xmlns:a16="http://schemas.microsoft.com/office/drawing/2014/main" id="{9AFFE49B-ED87-4DEC-A98F-7ECF5464063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726" y="4595227"/>
            <a:ext cx="1896466" cy="29535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5DC91874-12AF-4C85-BB33-E9D6638C2635}"/>
                  </a:ext>
                </a:extLst>
              </p:cNvPr>
              <p:cNvSpPr txBox="1"/>
              <p:nvPr/>
            </p:nvSpPr>
            <p:spPr>
              <a:xfrm>
                <a:off x="2924455" y="4604402"/>
                <a:ext cx="43583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𝑚𝑖𝑛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=1, </m:t>
                      </m:r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=3,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𝑚𝑒𝑑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=4,</m:t>
                      </m:r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=5,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𝑚𝑎𝑥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5DC91874-12AF-4C85-BB33-E9D6638C26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4455" y="4604402"/>
                <a:ext cx="4358373" cy="276999"/>
              </a:xfrm>
              <a:prstGeom prst="rect">
                <a:avLst/>
              </a:prstGeom>
              <a:blipFill>
                <a:blip r:embed="rId15"/>
                <a:stretch>
                  <a:fillRect l="-839" r="-699" b="-2826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6" name="Afbeelding 35">
            <a:extLst>
              <a:ext uri="{FF2B5EF4-FFF2-40B4-BE49-F238E27FC236}">
                <a16:creationId xmlns:a16="http://schemas.microsoft.com/office/drawing/2014/main" id="{DBC7AEE4-6FA5-41DD-9C56-2C29F502FCFF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5212" y="4977591"/>
            <a:ext cx="7074218" cy="1500188"/>
          </a:xfrm>
          <a:prstGeom prst="rect">
            <a:avLst/>
          </a:prstGeom>
        </p:spPr>
      </p:pic>
      <p:sp>
        <p:nvSpPr>
          <p:cNvPr id="37" name="Tekstballon: rechthoek met afgeronde hoeken 36">
            <a:extLst>
              <a:ext uri="{FF2B5EF4-FFF2-40B4-BE49-F238E27FC236}">
                <a16:creationId xmlns:a16="http://schemas.microsoft.com/office/drawing/2014/main" id="{C02F85BA-1CDC-4215-BD28-5FF0D71D3C63}"/>
              </a:ext>
            </a:extLst>
          </p:cNvPr>
          <p:cNvSpPr/>
          <p:nvPr/>
        </p:nvSpPr>
        <p:spPr>
          <a:xfrm>
            <a:off x="8658425" y="3590733"/>
            <a:ext cx="2863850" cy="495918"/>
          </a:xfrm>
          <a:prstGeom prst="wedgeRoundRectCallout">
            <a:avLst>
              <a:gd name="adj1" fmla="val -25936"/>
              <a:gd name="adj2" fmla="val -348059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vermeld deze vijf getallen</a:t>
            </a:r>
          </a:p>
        </p:txBody>
      </p:sp>
      <p:sp>
        <p:nvSpPr>
          <p:cNvPr id="38" name="Rechthoek 37">
            <a:extLst>
              <a:ext uri="{FF2B5EF4-FFF2-40B4-BE49-F238E27FC236}">
                <a16:creationId xmlns:a16="http://schemas.microsoft.com/office/drawing/2014/main" id="{4DD69225-C74E-4793-86F9-514EAB88DA0F}"/>
              </a:ext>
            </a:extLst>
          </p:cNvPr>
          <p:cNvSpPr/>
          <p:nvPr/>
        </p:nvSpPr>
        <p:spPr>
          <a:xfrm>
            <a:off x="1846684" y="4977591"/>
            <a:ext cx="4249316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Rechthoek 38">
            <a:extLst>
              <a:ext uri="{FF2B5EF4-FFF2-40B4-BE49-F238E27FC236}">
                <a16:creationId xmlns:a16="http://schemas.microsoft.com/office/drawing/2014/main" id="{60C92E5C-ADFE-4E69-AD95-20130C24570A}"/>
              </a:ext>
            </a:extLst>
          </p:cNvPr>
          <p:cNvSpPr/>
          <p:nvPr/>
        </p:nvSpPr>
        <p:spPr>
          <a:xfrm>
            <a:off x="2610192" y="5406893"/>
            <a:ext cx="5182528" cy="435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1" name="Rechte verbindingslijn 40">
            <a:extLst>
              <a:ext uri="{FF2B5EF4-FFF2-40B4-BE49-F238E27FC236}">
                <a16:creationId xmlns:a16="http://schemas.microsoft.com/office/drawing/2014/main" id="{A1BBE99E-3999-4428-AF54-955493F40F05}"/>
              </a:ext>
            </a:extLst>
          </p:cNvPr>
          <p:cNvCxnSpPr/>
          <p:nvPr/>
        </p:nvCxnSpPr>
        <p:spPr>
          <a:xfrm flipV="1">
            <a:off x="2997200" y="5582313"/>
            <a:ext cx="0" cy="42770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>
            <a:extLst>
              <a:ext uri="{FF2B5EF4-FFF2-40B4-BE49-F238E27FC236}">
                <a16:creationId xmlns:a16="http://schemas.microsoft.com/office/drawing/2014/main" id="{766AB336-0935-4721-B206-2A40F2F07E4D}"/>
              </a:ext>
            </a:extLst>
          </p:cNvPr>
          <p:cNvCxnSpPr/>
          <p:nvPr/>
        </p:nvCxnSpPr>
        <p:spPr>
          <a:xfrm flipV="1">
            <a:off x="7589520" y="5572153"/>
            <a:ext cx="0" cy="42770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>
            <a:extLst>
              <a:ext uri="{FF2B5EF4-FFF2-40B4-BE49-F238E27FC236}">
                <a16:creationId xmlns:a16="http://schemas.microsoft.com/office/drawing/2014/main" id="{782BF594-25B0-44F7-A65B-5D25797921FF}"/>
              </a:ext>
            </a:extLst>
          </p:cNvPr>
          <p:cNvCxnSpPr/>
          <p:nvPr/>
        </p:nvCxnSpPr>
        <p:spPr>
          <a:xfrm flipV="1">
            <a:off x="4317759" y="5486605"/>
            <a:ext cx="0" cy="51751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>
            <a:extLst>
              <a:ext uri="{FF2B5EF4-FFF2-40B4-BE49-F238E27FC236}">
                <a16:creationId xmlns:a16="http://schemas.microsoft.com/office/drawing/2014/main" id="{8B7B7D6F-932D-4BCB-9110-E02FBA39B845}"/>
              </a:ext>
            </a:extLst>
          </p:cNvPr>
          <p:cNvCxnSpPr/>
          <p:nvPr/>
        </p:nvCxnSpPr>
        <p:spPr>
          <a:xfrm flipV="1">
            <a:off x="4978159" y="5496765"/>
            <a:ext cx="0" cy="51751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>
            <a:extLst>
              <a:ext uri="{FF2B5EF4-FFF2-40B4-BE49-F238E27FC236}">
                <a16:creationId xmlns:a16="http://schemas.microsoft.com/office/drawing/2014/main" id="{884E3EC6-84F2-41C3-9B87-92C4545AFA5C}"/>
              </a:ext>
            </a:extLst>
          </p:cNvPr>
          <p:cNvCxnSpPr/>
          <p:nvPr/>
        </p:nvCxnSpPr>
        <p:spPr>
          <a:xfrm flipV="1">
            <a:off x="5638559" y="5496765"/>
            <a:ext cx="0" cy="51751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hthoek 45">
            <a:extLst>
              <a:ext uri="{FF2B5EF4-FFF2-40B4-BE49-F238E27FC236}">
                <a16:creationId xmlns:a16="http://schemas.microsoft.com/office/drawing/2014/main" id="{B4AC3555-E3EE-4818-92B3-5A8E7906104C}"/>
              </a:ext>
            </a:extLst>
          </p:cNvPr>
          <p:cNvSpPr/>
          <p:nvPr/>
        </p:nvSpPr>
        <p:spPr>
          <a:xfrm>
            <a:off x="7548880" y="6243879"/>
            <a:ext cx="1299904" cy="2195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7" name="Tekstballon: rechthoek met afgeronde hoeken 46">
            <a:extLst>
              <a:ext uri="{FF2B5EF4-FFF2-40B4-BE49-F238E27FC236}">
                <a16:creationId xmlns:a16="http://schemas.microsoft.com/office/drawing/2014/main" id="{B5BF5934-03F8-49C1-AC8D-F72546F8214B}"/>
              </a:ext>
            </a:extLst>
          </p:cNvPr>
          <p:cNvSpPr/>
          <p:nvPr/>
        </p:nvSpPr>
        <p:spPr>
          <a:xfrm>
            <a:off x="5867425" y="2825455"/>
            <a:ext cx="1319530" cy="343518"/>
          </a:xfrm>
          <a:prstGeom prst="wedgeRoundRectCallout">
            <a:avLst>
              <a:gd name="adj1" fmla="val -74048"/>
              <a:gd name="adj2" fmla="val 35867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frequenties</a:t>
            </a:r>
          </a:p>
        </p:txBody>
      </p:sp>
      <p:sp>
        <p:nvSpPr>
          <p:cNvPr id="48" name="Rechthoek 47">
            <a:extLst>
              <a:ext uri="{FF2B5EF4-FFF2-40B4-BE49-F238E27FC236}">
                <a16:creationId xmlns:a16="http://schemas.microsoft.com/office/drawing/2014/main" id="{446D3C8B-90E0-4641-9A13-8E7949C96E09}"/>
              </a:ext>
            </a:extLst>
          </p:cNvPr>
          <p:cNvSpPr/>
          <p:nvPr/>
        </p:nvSpPr>
        <p:spPr>
          <a:xfrm>
            <a:off x="5008276" y="1134166"/>
            <a:ext cx="323077" cy="713381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kstvak 48">
                <a:extLst>
                  <a:ext uri="{FF2B5EF4-FFF2-40B4-BE49-F238E27FC236}">
                    <a16:creationId xmlns:a16="http://schemas.microsoft.com/office/drawing/2014/main" id="{1E6B6A99-C87D-4337-9CD9-A5D4EF22EEB2}"/>
                  </a:ext>
                </a:extLst>
              </p:cNvPr>
              <p:cNvSpPr txBox="1"/>
              <p:nvPr/>
            </p:nvSpPr>
            <p:spPr>
              <a:xfrm rot="10800000">
                <a:off x="8905494" y="1583525"/>
                <a:ext cx="422488" cy="10826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9" name="Tekstvak 48">
                <a:extLst>
                  <a:ext uri="{FF2B5EF4-FFF2-40B4-BE49-F238E27FC236}">
                    <a16:creationId xmlns:a16="http://schemas.microsoft.com/office/drawing/2014/main" id="{1E6B6A99-C87D-4337-9CD9-A5D4EF22EE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8905494" y="1583525"/>
                <a:ext cx="422488" cy="108266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6254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27" grpId="0"/>
      <p:bldP spid="28" grpId="0"/>
      <p:bldP spid="29" grpId="0"/>
      <p:bldP spid="30" grpId="0"/>
      <p:bldP spid="31" grpId="0"/>
      <p:bldP spid="34" grpId="0"/>
      <p:bldP spid="37" grpId="0" animBg="1"/>
      <p:bldP spid="38" grpId="0" animBg="1"/>
      <p:bldP spid="39" grpId="0" animBg="1"/>
      <p:bldP spid="46" grpId="0" animBg="1"/>
      <p:bldP spid="47" grpId="0" animBg="1"/>
      <p:bldP spid="48" grpId="0" animBg="1"/>
      <p:bldP spid="49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96</TotalTime>
  <Words>59</Words>
  <Application>Microsoft Office PowerPoint</Application>
  <PresentationFormat>Breedbeeld</PresentationFormat>
  <Paragraphs>16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7</cp:revision>
  <dcterms:created xsi:type="dcterms:W3CDTF">2018-09-03T14:55:37Z</dcterms:created>
  <dcterms:modified xsi:type="dcterms:W3CDTF">2018-09-03T16:32:05Z</dcterms:modified>
</cp:coreProperties>
</file>