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76056-BA28-4B03-BCB2-25D8D3C46D0D}" type="datetimeFigureOut">
              <a:rPr lang="nl-NL" smtClean="0"/>
              <a:t>1-9-2018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D936-C741-4844-A715-5FA035BF54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1714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76056-BA28-4B03-BCB2-25D8D3C46D0D}" type="datetimeFigureOut">
              <a:rPr lang="nl-NL" smtClean="0"/>
              <a:t>1-9-2018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D936-C741-4844-A715-5FA035BF54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884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76056-BA28-4B03-BCB2-25D8D3C46D0D}" type="datetimeFigureOut">
              <a:rPr lang="nl-NL" smtClean="0"/>
              <a:t>1-9-2018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D936-C741-4844-A715-5FA035BF54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2196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76056-BA28-4B03-BCB2-25D8D3C46D0D}" type="datetimeFigureOut">
              <a:rPr lang="nl-NL" smtClean="0"/>
              <a:t>1-9-2018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D936-C741-4844-A715-5FA035BF54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746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76056-BA28-4B03-BCB2-25D8D3C46D0D}" type="datetimeFigureOut">
              <a:rPr lang="nl-NL" smtClean="0"/>
              <a:t>1-9-2018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D936-C741-4844-A715-5FA035BF54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09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76056-BA28-4B03-BCB2-25D8D3C46D0D}" type="datetimeFigureOut">
              <a:rPr lang="nl-NL" smtClean="0"/>
              <a:t>1-9-2018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D936-C741-4844-A715-5FA035BF54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3872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76056-BA28-4B03-BCB2-25D8D3C46D0D}" type="datetimeFigureOut">
              <a:rPr lang="nl-NL" smtClean="0"/>
              <a:t>1-9-2018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D936-C741-4844-A715-5FA035BF54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2557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76056-BA28-4B03-BCB2-25D8D3C46D0D}" type="datetimeFigureOut">
              <a:rPr lang="nl-NL" smtClean="0"/>
              <a:t>1-9-2018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D936-C741-4844-A715-5FA035BF54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7506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76056-BA28-4B03-BCB2-25D8D3C46D0D}" type="datetimeFigureOut">
              <a:rPr lang="nl-NL" smtClean="0"/>
              <a:t>1-9-2018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D936-C741-4844-A715-5FA035BF54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8158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76056-BA28-4B03-BCB2-25D8D3C46D0D}" type="datetimeFigureOut">
              <a:rPr lang="nl-NL" smtClean="0"/>
              <a:t>1-9-2018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D936-C741-4844-A715-5FA035BF54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1056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76056-BA28-4B03-BCB2-25D8D3C46D0D}" type="datetimeFigureOut">
              <a:rPr lang="nl-NL" smtClean="0"/>
              <a:t>1-9-2018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D936-C741-4844-A715-5FA035BF54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171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76056-BA28-4B03-BCB2-25D8D3C46D0D}" type="datetimeFigureOut">
              <a:rPr lang="nl-NL" smtClean="0"/>
              <a:t>1-9-2018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2D936-C741-4844-A715-5FA035BF54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7474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jp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jp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18" Type="http://schemas.openxmlformats.org/officeDocument/2006/relationships/image" Target="../media/image40.png"/><Relationship Id="rId3" Type="http://schemas.openxmlformats.org/officeDocument/2006/relationships/image" Target="../media/image25.png"/><Relationship Id="rId21" Type="http://schemas.openxmlformats.org/officeDocument/2006/relationships/image" Target="../media/image43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17" Type="http://schemas.openxmlformats.org/officeDocument/2006/relationships/image" Target="../media/image39.png"/><Relationship Id="rId2" Type="http://schemas.openxmlformats.org/officeDocument/2006/relationships/image" Target="../media/image24.png"/><Relationship Id="rId16" Type="http://schemas.openxmlformats.org/officeDocument/2006/relationships/image" Target="../media/image38.png"/><Relationship Id="rId20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24" Type="http://schemas.openxmlformats.org/officeDocument/2006/relationships/image" Target="../media/image46.png"/><Relationship Id="rId5" Type="http://schemas.openxmlformats.org/officeDocument/2006/relationships/image" Target="../media/image27.png"/><Relationship Id="rId15" Type="http://schemas.openxmlformats.org/officeDocument/2006/relationships/image" Target="../media/image37.png"/><Relationship Id="rId23" Type="http://schemas.openxmlformats.org/officeDocument/2006/relationships/image" Target="../media/image45.png"/><Relationship Id="rId10" Type="http://schemas.openxmlformats.org/officeDocument/2006/relationships/image" Target="../media/image32.png"/><Relationship Id="rId19" Type="http://schemas.openxmlformats.org/officeDocument/2006/relationships/image" Target="../media/image41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36.png"/><Relationship Id="rId22" Type="http://schemas.openxmlformats.org/officeDocument/2006/relationships/image" Target="../media/image44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8.png"/><Relationship Id="rId18" Type="http://schemas.openxmlformats.org/officeDocument/2006/relationships/image" Target="../media/image63.png"/><Relationship Id="rId26" Type="http://schemas.openxmlformats.org/officeDocument/2006/relationships/image" Target="../media/image71.png"/><Relationship Id="rId3" Type="http://schemas.openxmlformats.org/officeDocument/2006/relationships/image" Target="../media/image48.png"/><Relationship Id="rId21" Type="http://schemas.openxmlformats.org/officeDocument/2006/relationships/image" Target="../media/image66.png"/><Relationship Id="rId34" Type="http://schemas.openxmlformats.org/officeDocument/2006/relationships/image" Target="../media/image79.jp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17" Type="http://schemas.openxmlformats.org/officeDocument/2006/relationships/image" Target="../media/image62.png"/><Relationship Id="rId25" Type="http://schemas.openxmlformats.org/officeDocument/2006/relationships/image" Target="../media/image70.png"/><Relationship Id="rId33" Type="http://schemas.openxmlformats.org/officeDocument/2006/relationships/image" Target="../media/image78.png"/><Relationship Id="rId2" Type="http://schemas.openxmlformats.org/officeDocument/2006/relationships/image" Target="../media/image47.png"/><Relationship Id="rId16" Type="http://schemas.openxmlformats.org/officeDocument/2006/relationships/image" Target="../media/image61.png"/><Relationship Id="rId20" Type="http://schemas.openxmlformats.org/officeDocument/2006/relationships/image" Target="../media/image65.png"/><Relationship Id="rId29" Type="http://schemas.openxmlformats.org/officeDocument/2006/relationships/image" Target="../media/image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24" Type="http://schemas.openxmlformats.org/officeDocument/2006/relationships/image" Target="../media/image69.png"/><Relationship Id="rId32" Type="http://schemas.openxmlformats.org/officeDocument/2006/relationships/image" Target="../media/image77.png"/><Relationship Id="rId5" Type="http://schemas.openxmlformats.org/officeDocument/2006/relationships/image" Target="../media/image50.png"/><Relationship Id="rId15" Type="http://schemas.openxmlformats.org/officeDocument/2006/relationships/image" Target="../media/image60.png"/><Relationship Id="rId23" Type="http://schemas.openxmlformats.org/officeDocument/2006/relationships/image" Target="../media/image68.png"/><Relationship Id="rId28" Type="http://schemas.openxmlformats.org/officeDocument/2006/relationships/image" Target="../media/image73.png"/><Relationship Id="rId10" Type="http://schemas.openxmlformats.org/officeDocument/2006/relationships/image" Target="../media/image55.png"/><Relationship Id="rId19" Type="http://schemas.openxmlformats.org/officeDocument/2006/relationships/image" Target="../media/image64.png"/><Relationship Id="rId31" Type="http://schemas.openxmlformats.org/officeDocument/2006/relationships/image" Target="../media/image76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Relationship Id="rId14" Type="http://schemas.openxmlformats.org/officeDocument/2006/relationships/image" Target="../media/image59.png"/><Relationship Id="rId22" Type="http://schemas.openxmlformats.org/officeDocument/2006/relationships/image" Target="../media/image67.png"/><Relationship Id="rId27" Type="http://schemas.openxmlformats.org/officeDocument/2006/relationships/image" Target="../media/image72.png"/><Relationship Id="rId30" Type="http://schemas.openxmlformats.org/officeDocument/2006/relationships/image" Target="../media/image75.png"/><Relationship Id="rId35" Type="http://schemas.openxmlformats.org/officeDocument/2006/relationships/image" Target="../media/image80.png"/><Relationship Id="rId8" Type="http://schemas.openxmlformats.org/officeDocument/2006/relationships/image" Target="../media/image5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60485" y="465992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21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553040" y="2803324"/>
            <a:ext cx="7048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variabele het “</a:t>
            </a:r>
            <a:r>
              <a:rPr lang="nl-NL" b="1" dirty="0"/>
              <a:t>aantal keer fastfood gegeten in de afgelopen week</a:t>
            </a:r>
            <a:r>
              <a:rPr lang="nl-NL" dirty="0"/>
              <a:t>”.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555501" y="3071501"/>
            <a:ext cx="2969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Deze variabele is kwantitatief.</a:t>
            </a: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2664" y="465996"/>
            <a:ext cx="3913632" cy="3006547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360485" y="3625498"/>
            <a:ext cx="5215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 Bereken het gemiddelde, de modus en de mediaan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588731" y="4953196"/>
            <a:ext cx="2343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totale frequentie is:</a:t>
            </a:r>
          </a:p>
        </p:txBody>
      </p:sp>
      <p:cxnSp>
        <p:nvCxnSpPr>
          <p:cNvPr id="12" name="Rechte verbindingslijn 11"/>
          <p:cNvCxnSpPr/>
          <p:nvPr/>
        </p:nvCxnSpPr>
        <p:spPr>
          <a:xfrm>
            <a:off x="1615440" y="4170483"/>
            <a:ext cx="0" cy="6146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731520" y="4477823"/>
            <a:ext cx="55473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606668" y="4137932"/>
            <a:ext cx="986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aantal dagen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606668" y="4499951"/>
            <a:ext cx="838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frequentie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/>
              <p:cNvSpPr txBox="1"/>
              <p:nvPr/>
            </p:nvSpPr>
            <p:spPr>
              <a:xfrm>
                <a:off x="1910390" y="4109519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0390" y="4109519"/>
                <a:ext cx="181140" cy="276999"/>
              </a:xfrm>
              <a:prstGeom prst="rect">
                <a:avLst/>
              </a:prstGeom>
              <a:blipFill>
                <a:blip r:embed="rId3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/>
              <p:cNvSpPr txBox="1"/>
              <p:nvPr/>
            </p:nvSpPr>
            <p:spPr>
              <a:xfrm>
                <a:off x="2452055" y="4109519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055" y="4109519"/>
                <a:ext cx="181140" cy="276999"/>
              </a:xfrm>
              <a:prstGeom prst="rect">
                <a:avLst/>
              </a:prstGeom>
              <a:blipFill>
                <a:blip r:embed="rId4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/>
              <p:cNvSpPr txBox="1"/>
              <p:nvPr/>
            </p:nvSpPr>
            <p:spPr>
              <a:xfrm>
                <a:off x="2993720" y="4109519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3720" y="4109519"/>
                <a:ext cx="181140" cy="276999"/>
              </a:xfrm>
              <a:prstGeom prst="rect">
                <a:avLst/>
              </a:prstGeom>
              <a:blipFill>
                <a:blip r:embed="rId5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/>
              <p:cNvSpPr txBox="1"/>
              <p:nvPr/>
            </p:nvSpPr>
            <p:spPr>
              <a:xfrm>
                <a:off x="3535385" y="4109519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5385" y="4109519"/>
                <a:ext cx="181140" cy="276999"/>
              </a:xfrm>
              <a:prstGeom prst="rect">
                <a:avLst/>
              </a:prstGeom>
              <a:blipFill>
                <a:blip r:embed="rId6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/>
              <p:cNvSpPr txBox="1"/>
              <p:nvPr/>
            </p:nvSpPr>
            <p:spPr>
              <a:xfrm>
                <a:off x="4077050" y="4109519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7050" y="4109519"/>
                <a:ext cx="181140" cy="276999"/>
              </a:xfrm>
              <a:prstGeom prst="rect">
                <a:avLst/>
              </a:prstGeom>
              <a:blipFill>
                <a:blip r:embed="rId7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/>
              <p:cNvSpPr txBox="1"/>
              <p:nvPr/>
            </p:nvSpPr>
            <p:spPr>
              <a:xfrm>
                <a:off x="4618715" y="4109519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8715" y="4109519"/>
                <a:ext cx="181140" cy="276999"/>
              </a:xfrm>
              <a:prstGeom prst="rect">
                <a:avLst/>
              </a:prstGeom>
              <a:blipFill>
                <a:blip r:embed="rId8"/>
                <a:stretch>
                  <a:fillRect l="-34483" r="-3448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/>
              <p:cNvSpPr txBox="1"/>
              <p:nvPr/>
            </p:nvSpPr>
            <p:spPr>
              <a:xfrm>
                <a:off x="5160380" y="4109519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0380" y="4109519"/>
                <a:ext cx="181140" cy="276999"/>
              </a:xfrm>
              <a:prstGeom prst="rect">
                <a:avLst/>
              </a:prstGeom>
              <a:blipFill>
                <a:blip r:embed="rId9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vak 23"/>
          <p:cNvSpPr txBox="1"/>
          <p:nvPr/>
        </p:nvSpPr>
        <p:spPr>
          <a:xfrm>
            <a:off x="5702043" y="4109519"/>
            <a:ext cx="1170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nl-NL" dirty="0"/>
              <a:t>7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/>
              <p:cNvSpPr txBox="1"/>
              <p:nvPr/>
            </p:nvSpPr>
            <p:spPr>
              <a:xfrm>
                <a:off x="1910390" y="4556004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0390" y="4556004"/>
                <a:ext cx="181140" cy="276999"/>
              </a:xfrm>
              <a:prstGeom prst="rect">
                <a:avLst/>
              </a:prstGeom>
              <a:blipFill>
                <a:blip r:embed="rId10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/>
              <p:cNvSpPr txBox="1"/>
              <p:nvPr/>
            </p:nvSpPr>
            <p:spPr>
              <a:xfrm>
                <a:off x="2452709" y="4556004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709" y="4556004"/>
                <a:ext cx="181140" cy="276999"/>
              </a:xfrm>
              <a:prstGeom prst="rect">
                <a:avLst/>
              </a:prstGeom>
              <a:blipFill>
                <a:blip r:embed="rId11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/>
              <p:cNvSpPr txBox="1"/>
              <p:nvPr/>
            </p:nvSpPr>
            <p:spPr>
              <a:xfrm>
                <a:off x="2995028" y="4556004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5028" y="4556004"/>
                <a:ext cx="181140" cy="276999"/>
              </a:xfrm>
              <a:prstGeom prst="rect">
                <a:avLst/>
              </a:prstGeom>
              <a:blipFill>
                <a:blip r:embed="rId12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/>
              <p:cNvSpPr txBox="1"/>
              <p:nvPr/>
            </p:nvSpPr>
            <p:spPr>
              <a:xfrm>
                <a:off x="3537347" y="4556004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7347" y="4556004"/>
                <a:ext cx="181140" cy="276999"/>
              </a:xfrm>
              <a:prstGeom prst="rect">
                <a:avLst/>
              </a:prstGeom>
              <a:blipFill>
                <a:blip r:embed="rId13"/>
                <a:stretch>
                  <a:fillRect l="-33333" r="-3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/>
              <p:cNvSpPr txBox="1"/>
              <p:nvPr/>
            </p:nvSpPr>
            <p:spPr>
              <a:xfrm>
                <a:off x="4079666" y="4556004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9666" y="4556004"/>
                <a:ext cx="181140" cy="276999"/>
              </a:xfrm>
              <a:prstGeom prst="rect">
                <a:avLst/>
              </a:prstGeom>
              <a:blipFill>
                <a:blip r:embed="rId14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/>
              <p:cNvSpPr txBox="1"/>
              <p:nvPr/>
            </p:nvSpPr>
            <p:spPr>
              <a:xfrm>
                <a:off x="4621985" y="4556004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1985" y="4556004"/>
                <a:ext cx="181140" cy="276999"/>
              </a:xfrm>
              <a:prstGeom prst="rect">
                <a:avLst/>
              </a:prstGeom>
              <a:blipFill>
                <a:blip r:embed="rId15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/>
              <p:cNvSpPr txBox="1"/>
              <p:nvPr/>
            </p:nvSpPr>
            <p:spPr>
              <a:xfrm>
                <a:off x="5164304" y="4556004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4304" y="4556004"/>
                <a:ext cx="181140" cy="276999"/>
              </a:xfrm>
              <a:prstGeom prst="rect">
                <a:avLst/>
              </a:prstGeom>
              <a:blipFill>
                <a:blip r:embed="rId16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/>
              <p:cNvSpPr txBox="1"/>
              <p:nvPr/>
            </p:nvSpPr>
            <p:spPr>
              <a:xfrm>
                <a:off x="5706625" y="4556004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2" name="Tekstvak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6625" y="4556004"/>
                <a:ext cx="181140" cy="276999"/>
              </a:xfrm>
              <a:prstGeom prst="rect">
                <a:avLst/>
              </a:prstGeom>
              <a:blipFill>
                <a:blip r:embed="rId17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/>
              <p:cNvSpPr txBox="1"/>
              <p:nvPr/>
            </p:nvSpPr>
            <p:spPr>
              <a:xfrm>
                <a:off x="3229589" y="4999362"/>
                <a:ext cx="32460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2+4+6+5+4+4+3+2=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Tekstvak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589" y="4999362"/>
                <a:ext cx="3246080" cy="276999"/>
              </a:xfrm>
              <a:prstGeom prst="rect">
                <a:avLst/>
              </a:prstGeom>
              <a:blipFill>
                <a:blip r:embed="rId18"/>
                <a:stretch>
                  <a:fillRect l="-1316" r="-18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kstvak 33"/>
          <p:cNvSpPr txBox="1"/>
          <p:nvPr/>
        </p:nvSpPr>
        <p:spPr>
          <a:xfrm>
            <a:off x="606668" y="5598329"/>
            <a:ext cx="1500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Gemiddelde =</a:t>
            </a:r>
          </a:p>
        </p:txBody>
      </p:sp>
      <p:cxnSp>
        <p:nvCxnSpPr>
          <p:cNvPr id="36" name="Rechte verbindingslijn 35"/>
          <p:cNvCxnSpPr/>
          <p:nvPr/>
        </p:nvCxnSpPr>
        <p:spPr>
          <a:xfrm>
            <a:off x="2100580" y="5782995"/>
            <a:ext cx="5532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/>
              <p:cNvSpPr txBox="1"/>
              <p:nvPr/>
            </p:nvSpPr>
            <p:spPr>
              <a:xfrm>
                <a:off x="2177735" y="5441891"/>
                <a:ext cx="53812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∙2+1∙4+2∙6+3∙5+4∙4+5∙4+6∙3+7∙2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7" name="Tekstvak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7735" y="5441891"/>
                <a:ext cx="5381281" cy="276999"/>
              </a:xfrm>
              <a:prstGeom prst="rect">
                <a:avLst/>
              </a:prstGeom>
              <a:blipFill>
                <a:blip r:embed="rId19"/>
                <a:stretch>
                  <a:fillRect l="-566" r="-566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/>
              <p:cNvSpPr txBox="1"/>
              <p:nvPr/>
            </p:nvSpPr>
            <p:spPr>
              <a:xfrm>
                <a:off x="4720573" y="5813475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8" name="Tekstvak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0573" y="5813475"/>
                <a:ext cx="309380" cy="276999"/>
              </a:xfrm>
              <a:prstGeom prst="rect">
                <a:avLst/>
              </a:prstGeom>
              <a:blipFill>
                <a:blip r:embed="rId20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/>
              <p:cNvSpPr txBox="1"/>
              <p:nvPr/>
            </p:nvSpPr>
            <p:spPr>
              <a:xfrm>
                <a:off x="7739833" y="5459588"/>
                <a:ext cx="54662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99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9" name="Tekstvak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9833" y="5459588"/>
                <a:ext cx="546625" cy="51860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kstvak 39"/>
              <p:cNvSpPr txBox="1"/>
              <p:nvPr/>
            </p:nvSpPr>
            <p:spPr>
              <a:xfrm>
                <a:off x="8349720" y="5618649"/>
                <a:ext cx="5947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=3,3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0" name="Tekstvak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9720" y="5618649"/>
                <a:ext cx="594715" cy="276999"/>
              </a:xfrm>
              <a:prstGeom prst="rect">
                <a:avLst/>
              </a:prstGeom>
              <a:blipFill>
                <a:blip r:embed="rId22"/>
                <a:stretch>
                  <a:fillRect l="-4124" r="-927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kstvak 40"/>
          <p:cNvSpPr txBox="1"/>
          <p:nvPr/>
        </p:nvSpPr>
        <p:spPr>
          <a:xfrm>
            <a:off x="606668" y="6152022"/>
            <a:ext cx="133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</a:t>
            </a:r>
            <a:r>
              <a:rPr lang="nl-NL" dirty="0">
                <a:solidFill>
                  <a:srgbClr val="00B050"/>
                </a:solidFill>
              </a:rPr>
              <a:t>modus</a:t>
            </a:r>
            <a:r>
              <a:rPr lang="nl-NL" dirty="0"/>
              <a:t> is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kstvak 41"/>
              <p:cNvSpPr txBox="1"/>
              <p:nvPr/>
            </p:nvSpPr>
            <p:spPr>
              <a:xfrm>
                <a:off x="1937482" y="6198188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2" name="Tekstvak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482" y="6198188"/>
                <a:ext cx="181140" cy="276999"/>
              </a:xfrm>
              <a:prstGeom prst="rect">
                <a:avLst/>
              </a:prstGeom>
              <a:blipFill>
                <a:blip r:embed="rId23"/>
                <a:stretch>
                  <a:fillRect l="-33333" r="-2666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hthoek 42"/>
          <p:cNvSpPr/>
          <p:nvPr/>
        </p:nvSpPr>
        <p:spPr>
          <a:xfrm>
            <a:off x="2932065" y="4055790"/>
            <a:ext cx="297524" cy="858913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Rechthoek 43"/>
              <p:cNvSpPr/>
              <p:nvPr/>
            </p:nvSpPr>
            <p:spPr>
              <a:xfrm>
                <a:off x="6475669" y="4965111"/>
                <a:ext cx="4940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4" name="Rechthoek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5669" y="4965111"/>
                <a:ext cx="494046" cy="36933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Afbeelding 2">
            <a:extLst>
              <a:ext uri="{FF2B5EF4-FFF2-40B4-BE49-F238E27FC236}">
                <a16:creationId xmlns:a16="http://schemas.microsoft.com/office/drawing/2014/main" id="{7E84D488-4053-4A7F-9A7C-01FFEFF12CF1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717" y="438202"/>
            <a:ext cx="3808476" cy="1064819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D73F3697-B20F-46EE-963C-22B12F537F2A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431" y="1565913"/>
            <a:ext cx="3559759" cy="108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379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7" grpId="0"/>
      <p:bldP spid="38" grpId="0"/>
      <p:bldP spid="39" grpId="0"/>
      <p:bldP spid="40" grpId="0"/>
      <p:bldP spid="41" grpId="0"/>
      <p:bldP spid="42" grpId="0"/>
      <p:bldP spid="43" grpId="0" animBg="1"/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28320" y="375920"/>
            <a:ext cx="7466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Voor de mediaan moet je eerst alle getallen rangschikken van klein naar groot.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505089" y="887657"/>
            <a:ext cx="2919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Dat is al gebeurd in de tabel :</a:t>
            </a:r>
          </a:p>
        </p:txBody>
      </p:sp>
      <p:grpSp>
        <p:nvGrpSpPr>
          <p:cNvPr id="26" name="Groep 25"/>
          <p:cNvGrpSpPr/>
          <p:nvPr/>
        </p:nvGrpSpPr>
        <p:grpSpPr>
          <a:xfrm>
            <a:off x="4261361" y="1043910"/>
            <a:ext cx="5672212" cy="723484"/>
            <a:chOff x="606668" y="2506976"/>
            <a:chExt cx="5672212" cy="723484"/>
          </a:xfrm>
        </p:grpSpPr>
        <p:cxnSp>
          <p:nvCxnSpPr>
            <p:cNvPr id="6" name="Rechte verbindingslijn 5"/>
            <p:cNvCxnSpPr/>
            <p:nvPr/>
          </p:nvCxnSpPr>
          <p:spPr>
            <a:xfrm>
              <a:off x="1615440" y="2567940"/>
              <a:ext cx="0" cy="6146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echte verbindingslijn 6"/>
            <p:cNvCxnSpPr/>
            <p:nvPr/>
          </p:nvCxnSpPr>
          <p:spPr>
            <a:xfrm>
              <a:off x="731520" y="2875280"/>
              <a:ext cx="554736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kstvak 7"/>
            <p:cNvSpPr txBox="1"/>
            <p:nvPr/>
          </p:nvSpPr>
          <p:spPr>
            <a:xfrm>
              <a:off x="606668" y="2535389"/>
              <a:ext cx="9864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/>
                <a:t>aantal dagen</a:t>
              </a:r>
            </a:p>
          </p:txBody>
        </p:sp>
        <p:sp>
          <p:nvSpPr>
            <p:cNvPr id="9" name="Tekstvak 8"/>
            <p:cNvSpPr txBox="1"/>
            <p:nvPr/>
          </p:nvSpPr>
          <p:spPr>
            <a:xfrm>
              <a:off x="606668" y="2897408"/>
              <a:ext cx="8384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/>
                <a:t>frequentie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kstvak 9"/>
                <p:cNvSpPr txBox="1"/>
                <p:nvPr/>
              </p:nvSpPr>
              <p:spPr>
                <a:xfrm>
                  <a:off x="1910390" y="2506976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10" name="Tekstvak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10390" y="2506976"/>
                  <a:ext cx="181140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33333" r="-26667" b="-6522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kstvak 10"/>
                <p:cNvSpPr txBox="1"/>
                <p:nvPr/>
              </p:nvSpPr>
              <p:spPr>
                <a:xfrm>
                  <a:off x="2452055" y="2506976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11" name="Tekstvak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52055" y="2506976"/>
                  <a:ext cx="181140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34483" r="-31034" b="-6522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kstvak 11"/>
                <p:cNvSpPr txBox="1"/>
                <p:nvPr/>
              </p:nvSpPr>
              <p:spPr>
                <a:xfrm>
                  <a:off x="2993720" y="2506976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12" name="Tekstvak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93720" y="2506976"/>
                  <a:ext cx="181140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34483" r="-31034" b="-6522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kstvak 12"/>
                <p:cNvSpPr txBox="1"/>
                <p:nvPr/>
              </p:nvSpPr>
              <p:spPr>
                <a:xfrm>
                  <a:off x="3535385" y="2506976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13" name="Tekstvak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35385" y="2506976"/>
                  <a:ext cx="181140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30000" r="-30000" b="-6522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kstvak 13"/>
                <p:cNvSpPr txBox="1"/>
                <p:nvPr/>
              </p:nvSpPr>
              <p:spPr>
                <a:xfrm>
                  <a:off x="4077050" y="2506976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14" name="Tekstvak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77050" y="2506976"/>
                  <a:ext cx="181140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30000" r="-30000" b="-6522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kstvak 14"/>
                <p:cNvSpPr txBox="1"/>
                <p:nvPr/>
              </p:nvSpPr>
              <p:spPr>
                <a:xfrm>
                  <a:off x="4618715" y="2506976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15" name="Tekstvak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18715" y="2506976"/>
                  <a:ext cx="181140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33333" r="-30000" b="-6522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kstvak 15"/>
                <p:cNvSpPr txBox="1"/>
                <p:nvPr/>
              </p:nvSpPr>
              <p:spPr>
                <a:xfrm>
                  <a:off x="5160380" y="2506976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16" name="Tekstvak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60380" y="2506976"/>
                  <a:ext cx="181140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30000" r="-30000" b="-6522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Tekstvak 16"/>
            <p:cNvSpPr txBox="1"/>
            <p:nvPr/>
          </p:nvSpPr>
          <p:spPr>
            <a:xfrm>
              <a:off x="5702043" y="2506976"/>
              <a:ext cx="117020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nl-NL" dirty="0"/>
                <a:t>7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kstvak 17"/>
                <p:cNvSpPr txBox="1"/>
                <p:nvPr/>
              </p:nvSpPr>
              <p:spPr>
                <a:xfrm>
                  <a:off x="1910390" y="2953461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18" name="Tekstvak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10390" y="2953461"/>
                  <a:ext cx="181140" cy="276999"/>
                </a:xfrm>
                <a:prstGeom prst="rect">
                  <a:avLst/>
                </a:prstGeom>
                <a:blipFill>
                  <a:blip r:embed="rId9"/>
                  <a:stretch>
                    <a:fillRect l="-33333" r="-26667" b="-6522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kstvak 18"/>
                <p:cNvSpPr txBox="1"/>
                <p:nvPr/>
              </p:nvSpPr>
              <p:spPr>
                <a:xfrm>
                  <a:off x="2452709" y="2953461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19" name="Tekstvak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52709" y="2953461"/>
                  <a:ext cx="181140" cy="276999"/>
                </a:xfrm>
                <a:prstGeom prst="rect">
                  <a:avLst/>
                </a:prstGeom>
                <a:blipFill>
                  <a:blip r:embed="rId10"/>
                  <a:stretch>
                    <a:fillRect l="-33333" r="-26667" b="-6522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kstvak 19"/>
                <p:cNvSpPr txBox="1"/>
                <p:nvPr/>
              </p:nvSpPr>
              <p:spPr>
                <a:xfrm>
                  <a:off x="2995028" y="2953461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20" name="Tekstvak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95028" y="2953461"/>
                  <a:ext cx="181140" cy="276999"/>
                </a:xfrm>
                <a:prstGeom prst="rect">
                  <a:avLst/>
                </a:prstGeom>
                <a:blipFill>
                  <a:blip r:embed="rId11"/>
                  <a:stretch>
                    <a:fillRect l="-33333" r="-26667" b="-6522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kstvak 20"/>
                <p:cNvSpPr txBox="1"/>
                <p:nvPr/>
              </p:nvSpPr>
              <p:spPr>
                <a:xfrm>
                  <a:off x="3537347" y="2953461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21" name="Tekstvak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37347" y="2953461"/>
                  <a:ext cx="181140" cy="276999"/>
                </a:xfrm>
                <a:prstGeom prst="rect">
                  <a:avLst/>
                </a:prstGeom>
                <a:blipFill>
                  <a:blip r:embed="rId12"/>
                  <a:stretch>
                    <a:fillRect l="-33333" r="-30000" b="-6522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kstvak 21"/>
                <p:cNvSpPr txBox="1"/>
                <p:nvPr/>
              </p:nvSpPr>
              <p:spPr>
                <a:xfrm>
                  <a:off x="4079666" y="2953461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22" name="Tekstvak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79666" y="2953461"/>
                  <a:ext cx="181140" cy="276999"/>
                </a:xfrm>
                <a:prstGeom prst="rect">
                  <a:avLst/>
                </a:prstGeom>
                <a:blipFill>
                  <a:blip r:embed="rId13"/>
                  <a:stretch>
                    <a:fillRect l="-34483" r="-31034" b="-6522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kstvak 22"/>
                <p:cNvSpPr txBox="1"/>
                <p:nvPr/>
              </p:nvSpPr>
              <p:spPr>
                <a:xfrm>
                  <a:off x="4621985" y="2953461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23" name="Tekstvak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21985" y="2953461"/>
                  <a:ext cx="181140" cy="276999"/>
                </a:xfrm>
                <a:prstGeom prst="rect">
                  <a:avLst/>
                </a:prstGeom>
                <a:blipFill>
                  <a:blip r:embed="rId14"/>
                  <a:stretch>
                    <a:fillRect l="-34483" r="-31034" b="-6522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kstvak 23"/>
                <p:cNvSpPr txBox="1"/>
                <p:nvPr/>
              </p:nvSpPr>
              <p:spPr>
                <a:xfrm>
                  <a:off x="5164304" y="2953461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24" name="Tekstvak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64304" y="2953461"/>
                  <a:ext cx="181140" cy="276999"/>
                </a:xfrm>
                <a:prstGeom prst="rect">
                  <a:avLst/>
                </a:prstGeom>
                <a:blipFill>
                  <a:blip r:embed="rId15"/>
                  <a:stretch>
                    <a:fillRect l="-34483" r="-31034" b="-6522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kstvak 24"/>
                <p:cNvSpPr txBox="1"/>
                <p:nvPr/>
              </p:nvSpPr>
              <p:spPr>
                <a:xfrm>
                  <a:off x="5706625" y="2953461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25" name="Tekstvak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06625" y="2953461"/>
                  <a:ext cx="181140" cy="276999"/>
                </a:xfrm>
                <a:prstGeom prst="rect">
                  <a:avLst/>
                </a:prstGeom>
                <a:blipFill>
                  <a:blip r:embed="rId16"/>
                  <a:stretch>
                    <a:fillRect l="-34483" r="-31034" b="-6522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/>
              <p:cNvSpPr txBox="1"/>
              <p:nvPr/>
            </p:nvSpPr>
            <p:spPr>
              <a:xfrm>
                <a:off x="505089" y="1396103"/>
                <a:ext cx="27528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In totaal zijn er 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30</m:t>
                    </m:r>
                  </m:oMath>
                </a14:m>
                <a:r>
                  <a:rPr lang="nl-NL" dirty="0"/>
                  <a:t> getallen.</a:t>
                </a:r>
              </a:p>
            </p:txBody>
          </p:sp>
        </mc:Choice>
        <mc:Fallback xmlns="">
          <p:sp>
            <p:nvSpPr>
              <p:cNvPr id="27" name="Tekstvak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089" y="1396103"/>
                <a:ext cx="2752869" cy="369332"/>
              </a:xfrm>
              <a:prstGeom prst="rect">
                <a:avLst/>
              </a:prstGeom>
              <a:blipFill>
                <a:blip r:embed="rId17"/>
                <a:stretch>
                  <a:fillRect l="-1996" t="-8197" r="-1774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kstvak 27"/>
          <p:cNvSpPr txBox="1"/>
          <p:nvPr/>
        </p:nvSpPr>
        <p:spPr>
          <a:xfrm>
            <a:off x="854140" y="2783840"/>
            <a:ext cx="1100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</a:t>
            </a:r>
            <a:r>
              <a:rPr lang="nl-NL" baseline="30000" dirty="0"/>
              <a:t>ste</a:t>
            </a:r>
            <a:r>
              <a:rPr lang="nl-NL" dirty="0"/>
              <a:t> plaats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8454548" y="2783840"/>
            <a:ext cx="1217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30</a:t>
            </a:r>
            <a:r>
              <a:rPr lang="nl-NL" baseline="30000" dirty="0"/>
              <a:t>ste</a:t>
            </a:r>
            <a:r>
              <a:rPr lang="nl-NL" dirty="0"/>
              <a:t> plaats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3677610" y="2783840"/>
            <a:ext cx="1217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15</a:t>
            </a:r>
            <a:r>
              <a:rPr lang="nl-NL" baseline="30000" dirty="0"/>
              <a:t>ste</a:t>
            </a:r>
            <a:r>
              <a:rPr lang="nl-NL" dirty="0"/>
              <a:t> plaats</a:t>
            </a:r>
          </a:p>
        </p:txBody>
      </p:sp>
      <p:sp>
        <p:nvSpPr>
          <p:cNvPr id="31" name="Tekstvak 30"/>
          <p:cNvSpPr txBox="1"/>
          <p:nvPr/>
        </p:nvSpPr>
        <p:spPr>
          <a:xfrm>
            <a:off x="5078906" y="2783840"/>
            <a:ext cx="1217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16</a:t>
            </a:r>
            <a:r>
              <a:rPr lang="nl-NL" baseline="30000" dirty="0"/>
              <a:t>ste</a:t>
            </a:r>
            <a:r>
              <a:rPr lang="nl-NL" dirty="0"/>
              <a:t> plaats</a:t>
            </a:r>
          </a:p>
        </p:txBody>
      </p:sp>
      <p:cxnSp>
        <p:nvCxnSpPr>
          <p:cNvPr id="34" name="Rechte verbindingslijn met pijl 33"/>
          <p:cNvCxnSpPr/>
          <p:nvPr/>
        </p:nvCxnSpPr>
        <p:spPr>
          <a:xfrm>
            <a:off x="965200" y="2509520"/>
            <a:ext cx="40132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met pijl 34"/>
          <p:cNvCxnSpPr/>
          <p:nvPr/>
        </p:nvCxnSpPr>
        <p:spPr>
          <a:xfrm>
            <a:off x="4983013" y="2509520"/>
            <a:ext cx="40132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/>
              <p:cNvSpPr txBox="1"/>
              <p:nvPr/>
            </p:nvSpPr>
            <p:spPr>
              <a:xfrm rot="16200000">
                <a:off x="2812458" y="1532906"/>
                <a:ext cx="422487" cy="37891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6" name="Tekstvak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2812458" y="1532906"/>
                <a:ext cx="422487" cy="378917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/>
              <p:cNvSpPr txBox="1"/>
              <p:nvPr/>
            </p:nvSpPr>
            <p:spPr>
              <a:xfrm rot="16200000">
                <a:off x="6832123" y="1532906"/>
                <a:ext cx="422487" cy="37891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7" name="Tekstvak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832123" y="1532906"/>
                <a:ext cx="422487" cy="378917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kstvak 37"/>
          <p:cNvSpPr txBox="1"/>
          <p:nvPr/>
        </p:nvSpPr>
        <p:spPr>
          <a:xfrm>
            <a:off x="2245360" y="3830320"/>
            <a:ext cx="1748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15 plaatsen voor</a:t>
            </a:r>
          </a:p>
        </p:txBody>
      </p:sp>
      <p:sp>
        <p:nvSpPr>
          <p:cNvPr id="39" name="Tekstvak 38"/>
          <p:cNvSpPr txBox="1"/>
          <p:nvPr/>
        </p:nvSpPr>
        <p:spPr>
          <a:xfrm>
            <a:off x="6615807" y="3830320"/>
            <a:ext cx="192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15 plaatsen achter</a:t>
            </a:r>
          </a:p>
        </p:txBody>
      </p:sp>
      <p:sp>
        <p:nvSpPr>
          <p:cNvPr id="40" name="Rechthoek 39"/>
          <p:cNvSpPr/>
          <p:nvPr/>
        </p:nvSpPr>
        <p:spPr>
          <a:xfrm>
            <a:off x="3728715" y="2783840"/>
            <a:ext cx="1106265" cy="369332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2" name="Rechte verbindingslijn met pijl 41"/>
          <p:cNvCxnSpPr/>
          <p:nvPr/>
        </p:nvCxnSpPr>
        <p:spPr>
          <a:xfrm>
            <a:off x="4540557" y="3153172"/>
            <a:ext cx="0" cy="1432560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hthoek 42"/>
          <p:cNvSpPr/>
          <p:nvPr/>
        </p:nvSpPr>
        <p:spPr>
          <a:xfrm>
            <a:off x="5122581" y="2771447"/>
            <a:ext cx="1106265" cy="369332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4" name="Rechte verbindingslijn met pijl 43"/>
          <p:cNvCxnSpPr/>
          <p:nvPr/>
        </p:nvCxnSpPr>
        <p:spPr>
          <a:xfrm>
            <a:off x="5366765" y="3132852"/>
            <a:ext cx="0" cy="1432560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kstvak 44"/>
              <p:cNvSpPr txBox="1"/>
              <p:nvPr/>
            </p:nvSpPr>
            <p:spPr>
              <a:xfrm>
                <a:off x="4563842" y="4629425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5" name="Tekstvak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3842" y="4629425"/>
                <a:ext cx="181140" cy="276999"/>
              </a:xfrm>
              <a:prstGeom prst="rect">
                <a:avLst/>
              </a:prstGeom>
              <a:blipFill>
                <a:blip r:embed="rId20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kstvak 45"/>
              <p:cNvSpPr txBox="1"/>
              <p:nvPr/>
            </p:nvSpPr>
            <p:spPr>
              <a:xfrm>
                <a:off x="5217827" y="4629425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6" name="Tekstvak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7827" y="4629425"/>
                <a:ext cx="181140" cy="276999"/>
              </a:xfrm>
              <a:prstGeom prst="rect">
                <a:avLst/>
              </a:prstGeom>
              <a:blipFill>
                <a:blip r:embed="rId21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kstvak 46"/>
              <p:cNvSpPr txBox="1"/>
              <p:nvPr/>
            </p:nvSpPr>
            <p:spPr>
              <a:xfrm>
                <a:off x="4894865" y="4619264"/>
                <a:ext cx="2260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7" name="Tekstvak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4865" y="4619264"/>
                <a:ext cx="226024" cy="276999"/>
              </a:xfrm>
              <a:prstGeom prst="rect">
                <a:avLst/>
              </a:prstGeom>
              <a:blipFill>
                <a:blip r:embed="rId22"/>
                <a:stretch>
                  <a:fillRect l="-24324" r="-1891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Rechte verbindingslijn 48"/>
          <p:cNvCxnSpPr/>
          <p:nvPr/>
        </p:nvCxnSpPr>
        <p:spPr>
          <a:xfrm>
            <a:off x="4553682" y="4909440"/>
            <a:ext cx="8845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kstvak 49"/>
              <p:cNvSpPr txBox="1"/>
              <p:nvPr/>
            </p:nvSpPr>
            <p:spPr>
              <a:xfrm>
                <a:off x="4917307" y="4966326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0" name="Tekstvak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7307" y="4966326"/>
                <a:ext cx="181140" cy="276999"/>
              </a:xfrm>
              <a:prstGeom prst="rect">
                <a:avLst/>
              </a:prstGeom>
              <a:blipFill>
                <a:blip r:embed="rId23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kstvak 50"/>
          <p:cNvSpPr txBox="1"/>
          <p:nvPr/>
        </p:nvSpPr>
        <p:spPr>
          <a:xfrm>
            <a:off x="623756" y="5140959"/>
            <a:ext cx="1561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mediaan is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kstvak 51"/>
              <p:cNvSpPr txBox="1"/>
              <p:nvPr/>
            </p:nvSpPr>
            <p:spPr>
              <a:xfrm>
                <a:off x="2114282" y="5187125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2" name="Tekstvak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4282" y="5187125"/>
                <a:ext cx="181140" cy="276999"/>
              </a:xfrm>
              <a:prstGeom prst="rect">
                <a:avLst/>
              </a:prstGeom>
              <a:blipFill>
                <a:blip r:embed="rId24"/>
                <a:stretch>
                  <a:fillRect l="-33333" r="-2666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Rechte verbindingslijn 53"/>
          <p:cNvCxnSpPr/>
          <p:nvPr/>
        </p:nvCxnSpPr>
        <p:spPr>
          <a:xfrm>
            <a:off x="4978400" y="2354094"/>
            <a:ext cx="0" cy="169261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013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7" grpId="0"/>
      <p:bldP spid="28" grpId="0"/>
      <p:bldP spid="29" grpId="0"/>
      <p:bldP spid="30" grpId="0"/>
      <p:bldP spid="31" grpId="0"/>
      <p:bldP spid="36" grpId="0"/>
      <p:bldP spid="37" grpId="0"/>
      <p:bldP spid="38" grpId="0"/>
      <p:bldP spid="39" grpId="0"/>
      <p:bldP spid="40" grpId="0" animBg="1"/>
      <p:bldP spid="43" grpId="0" animBg="1"/>
      <p:bldP spid="45" grpId="0"/>
      <p:bldP spid="46" grpId="0"/>
      <p:bldP spid="47" grpId="0"/>
      <p:bldP spid="50" grpId="0"/>
      <p:bldP spid="51" grpId="0"/>
      <p:bldP spid="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603550" y="599440"/>
            <a:ext cx="4154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 De centrummaten van klein naar groot: 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4992670" y="599440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modus ,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5866656" y="599440"/>
            <a:ext cx="111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mediaan ,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6979461" y="599440"/>
            <a:ext cx="1351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gemiddelde.</a:t>
            </a:r>
          </a:p>
        </p:txBody>
      </p:sp>
      <p:grpSp>
        <p:nvGrpSpPr>
          <p:cNvPr id="9" name="Groep 8"/>
          <p:cNvGrpSpPr/>
          <p:nvPr/>
        </p:nvGrpSpPr>
        <p:grpSpPr>
          <a:xfrm>
            <a:off x="6026192" y="1823172"/>
            <a:ext cx="5672212" cy="723484"/>
            <a:chOff x="606668" y="2506976"/>
            <a:chExt cx="5672212" cy="723484"/>
          </a:xfrm>
        </p:grpSpPr>
        <p:cxnSp>
          <p:nvCxnSpPr>
            <p:cNvPr id="10" name="Rechte verbindingslijn 9"/>
            <p:cNvCxnSpPr/>
            <p:nvPr/>
          </p:nvCxnSpPr>
          <p:spPr>
            <a:xfrm>
              <a:off x="1615440" y="2567940"/>
              <a:ext cx="0" cy="6146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/>
            <p:nvPr/>
          </p:nvCxnSpPr>
          <p:spPr>
            <a:xfrm>
              <a:off x="731520" y="2875280"/>
              <a:ext cx="554736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kstvak 11"/>
            <p:cNvSpPr txBox="1"/>
            <p:nvPr/>
          </p:nvSpPr>
          <p:spPr>
            <a:xfrm>
              <a:off x="606668" y="2535389"/>
              <a:ext cx="9864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/>
                <a:t>aantal dagen</a:t>
              </a:r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606668" y="2897408"/>
              <a:ext cx="8384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/>
                <a:t>frequentie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kstvak 13"/>
                <p:cNvSpPr txBox="1"/>
                <p:nvPr/>
              </p:nvSpPr>
              <p:spPr>
                <a:xfrm>
                  <a:off x="1910390" y="2506976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14" name="Tekstvak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10390" y="2506976"/>
                  <a:ext cx="181140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30000" r="-30000" b="-6667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kstvak 14"/>
                <p:cNvSpPr txBox="1"/>
                <p:nvPr/>
              </p:nvSpPr>
              <p:spPr>
                <a:xfrm>
                  <a:off x="2452055" y="2506976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15" name="Tekstvak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52055" y="2506976"/>
                  <a:ext cx="181140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30000" r="-30000" b="-6667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kstvak 15"/>
                <p:cNvSpPr txBox="1"/>
                <p:nvPr/>
              </p:nvSpPr>
              <p:spPr>
                <a:xfrm>
                  <a:off x="2993720" y="2506976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16" name="Tekstvak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93720" y="2506976"/>
                  <a:ext cx="181140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33333" r="-26667" b="-6667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kstvak 16"/>
                <p:cNvSpPr txBox="1"/>
                <p:nvPr/>
              </p:nvSpPr>
              <p:spPr>
                <a:xfrm>
                  <a:off x="3535385" y="2506976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17" name="Tekstvak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35385" y="2506976"/>
                  <a:ext cx="181140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33333" r="-26667" b="-6667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kstvak 17"/>
                <p:cNvSpPr txBox="1"/>
                <p:nvPr/>
              </p:nvSpPr>
              <p:spPr>
                <a:xfrm>
                  <a:off x="4077050" y="2506976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18" name="Tekstvak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77050" y="2506976"/>
                  <a:ext cx="181140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34483" r="-31034" b="-6667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kstvak 18"/>
                <p:cNvSpPr txBox="1"/>
                <p:nvPr/>
              </p:nvSpPr>
              <p:spPr>
                <a:xfrm>
                  <a:off x="4618715" y="2506976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19" name="Tekstvak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18715" y="2506976"/>
                  <a:ext cx="181140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34483" r="-34483" b="-8889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kstvak 19"/>
                <p:cNvSpPr txBox="1"/>
                <p:nvPr/>
              </p:nvSpPr>
              <p:spPr>
                <a:xfrm>
                  <a:off x="5160380" y="2506976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20" name="Tekstvak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60380" y="2506976"/>
                  <a:ext cx="181140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30000" r="-30000" b="-6667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Tekstvak 20"/>
            <p:cNvSpPr txBox="1"/>
            <p:nvPr/>
          </p:nvSpPr>
          <p:spPr>
            <a:xfrm>
              <a:off x="5702043" y="2506976"/>
              <a:ext cx="117020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nl-NL" dirty="0"/>
                <a:t>7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kstvak 21"/>
                <p:cNvSpPr txBox="1"/>
                <p:nvPr/>
              </p:nvSpPr>
              <p:spPr>
                <a:xfrm>
                  <a:off x="1910390" y="2953461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22" name="Tekstvak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10390" y="2953461"/>
                  <a:ext cx="181140" cy="276999"/>
                </a:xfrm>
                <a:prstGeom prst="rect">
                  <a:avLst/>
                </a:prstGeom>
                <a:blipFill>
                  <a:blip r:embed="rId9"/>
                  <a:stretch>
                    <a:fillRect l="-30000" r="-30000" b="-6667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kstvak 22"/>
                <p:cNvSpPr txBox="1"/>
                <p:nvPr/>
              </p:nvSpPr>
              <p:spPr>
                <a:xfrm>
                  <a:off x="2452709" y="2953461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23" name="Tekstvak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52709" y="2953461"/>
                  <a:ext cx="181140" cy="276999"/>
                </a:xfrm>
                <a:prstGeom prst="rect">
                  <a:avLst/>
                </a:prstGeom>
                <a:blipFill>
                  <a:blip r:embed="rId10"/>
                  <a:stretch>
                    <a:fillRect l="-30000" r="-30000" b="-6667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kstvak 23"/>
                <p:cNvSpPr txBox="1"/>
                <p:nvPr/>
              </p:nvSpPr>
              <p:spPr>
                <a:xfrm>
                  <a:off x="2995028" y="2953461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24" name="Tekstvak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95028" y="2953461"/>
                  <a:ext cx="181140" cy="276999"/>
                </a:xfrm>
                <a:prstGeom prst="rect">
                  <a:avLst/>
                </a:prstGeom>
                <a:blipFill>
                  <a:blip r:embed="rId11"/>
                  <a:stretch>
                    <a:fillRect l="-30000" r="-30000" b="-6667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kstvak 24"/>
                <p:cNvSpPr txBox="1"/>
                <p:nvPr/>
              </p:nvSpPr>
              <p:spPr>
                <a:xfrm>
                  <a:off x="3537347" y="2953461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25" name="Tekstvak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37347" y="2953461"/>
                  <a:ext cx="181140" cy="276999"/>
                </a:xfrm>
                <a:prstGeom prst="rect">
                  <a:avLst/>
                </a:prstGeom>
                <a:blipFill>
                  <a:blip r:embed="rId12"/>
                  <a:stretch>
                    <a:fillRect l="-33333" r="-30000" b="-8889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kstvak 25"/>
                <p:cNvSpPr txBox="1"/>
                <p:nvPr/>
              </p:nvSpPr>
              <p:spPr>
                <a:xfrm>
                  <a:off x="4079666" y="2953461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26" name="Tekstvak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79666" y="2953461"/>
                  <a:ext cx="181140" cy="276999"/>
                </a:xfrm>
                <a:prstGeom prst="rect">
                  <a:avLst/>
                </a:prstGeom>
                <a:blipFill>
                  <a:blip r:embed="rId13"/>
                  <a:stretch>
                    <a:fillRect l="-30000" r="-30000" b="-6667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kstvak 26"/>
                <p:cNvSpPr txBox="1"/>
                <p:nvPr/>
              </p:nvSpPr>
              <p:spPr>
                <a:xfrm>
                  <a:off x="4621985" y="2953461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27" name="Tekstvak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21985" y="2953461"/>
                  <a:ext cx="181140" cy="276999"/>
                </a:xfrm>
                <a:prstGeom prst="rect">
                  <a:avLst/>
                </a:prstGeom>
                <a:blipFill>
                  <a:blip r:embed="rId14"/>
                  <a:stretch>
                    <a:fillRect l="-30000" r="-30000" b="-6667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kstvak 27"/>
                <p:cNvSpPr txBox="1"/>
                <p:nvPr/>
              </p:nvSpPr>
              <p:spPr>
                <a:xfrm>
                  <a:off x="5164304" y="2953461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28" name="Tekstvak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64304" y="2953461"/>
                  <a:ext cx="181140" cy="276999"/>
                </a:xfrm>
                <a:prstGeom prst="rect">
                  <a:avLst/>
                </a:prstGeom>
                <a:blipFill>
                  <a:blip r:embed="rId15"/>
                  <a:stretch>
                    <a:fillRect l="-30000" r="-30000" b="-6667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kstvak 28"/>
                <p:cNvSpPr txBox="1"/>
                <p:nvPr/>
              </p:nvSpPr>
              <p:spPr>
                <a:xfrm>
                  <a:off x="5706625" y="2953461"/>
                  <a:ext cx="1811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29" name="Tekstvak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06625" y="2953461"/>
                  <a:ext cx="181140" cy="276999"/>
                </a:xfrm>
                <a:prstGeom prst="rect">
                  <a:avLst/>
                </a:prstGeom>
                <a:blipFill>
                  <a:blip r:embed="rId16"/>
                  <a:stretch>
                    <a:fillRect l="-33333" r="-26667" b="-6667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/>
              <p:cNvSpPr txBox="1"/>
              <p:nvPr/>
            </p:nvSpPr>
            <p:spPr>
              <a:xfrm>
                <a:off x="10579904" y="2575289"/>
                <a:ext cx="3542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9904" y="2575289"/>
                <a:ext cx="354264" cy="276999"/>
              </a:xfrm>
              <a:prstGeom prst="rect">
                <a:avLst/>
              </a:prstGeom>
              <a:blipFill>
                <a:blip r:embed="rId17"/>
                <a:stretch>
                  <a:fillRect l="-13793" r="-1551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kstvak 30"/>
          <p:cNvSpPr txBox="1"/>
          <p:nvPr/>
        </p:nvSpPr>
        <p:spPr>
          <a:xfrm>
            <a:off x="803993" y="3460889"/>
            <a:ext cx="2066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Nieuw gemiddelde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/>
              <p:cNvSpPr txBox="1"/>
              <p:nvPr/>
            </p:nvSpPr>
            <p:spPr>
              <a:xfrm>
                <a:off x="5769390" y="3487750"/>
                <a:ext cx="3574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2" name="Tekstvak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390" y="3487750"/>
                <a:ext cx="357470" cy="276999"/>
              </a:xfrm>
              <a:prstGeom prst="rect">
                <a:avLst/>
              </a:prstGeom>
              <a:blipFill>
                <a:blip r:embed="rId18"/>
                <a:stretch>
                  <a:fillRect l="-13559" r="-1694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/>
              <p:cNvSpPr txBox="1"/>
              <p:nvPr/>
            </p:nvSpPr>
            <p:spPr>
              <a:xfrm>
                <a:off x="3250813" y="3290375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99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7" name="Tekstvak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0813" y="3290375"/>
                <a:ext cx="309380" cy="276999"/>
              </a:xfrm>
              <a:prstGeom prst="rect">
                <a:avLst/>
              </a:prstGeom>
              <a:blipFill>
                <a:blip r:embed="rId19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/>
              <p:cNvSpPr txBox="1"/>
              <p:nvPr/>
            </p:nvSpPr>
            <p:spPr>
              <a:xfrm>
                <a:off x="3520482" y="3723735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8" name="Tekstvak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0482" y="3723735"/>
                <a:ext cx="309380" cy="276999"/>
              </a:xfrm>
              <a:prstGeom prst="rect">
                <a:avLst/>
              </a:prstGeom>
              <a:blipFill>
                <a:blip r:embed="rId20"/>
                <a:stretch>
                  <a:fillRect l="-20000" r="-18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Rechte verbindingslijn 39"/>
          <p:cNvCxnSpPr/>
          <p:nvPr/>
        </p:nvCxnSpPr>
        <p:spPr>
          <a:xfrm>
            <a:off x="3186665" y="3645554"/>
            <a:ext cx="17772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kstvak 40"/>
              <p:cNvSpPr txBox="1"/>
              <p:nvPr/>
            </p:nvSpPr>
            <p:spPr>
              <a:xfrm>
                <a:off x="3545557" y="3269146"/>
                <a:ext cx="6508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1" name="Tekstvak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5557" y="3269146"/>
                <a:ext cx="650819" cy="276999"/>
              </a:xfrm>
              <a:prstGeom prst="rect">
                <a:avLst/>
              </a:prstGeom>
              <a:blipFill>
                <a:blip r:embed="rId21"/>
                <a:stretch>
                  <a:fillRect l="-7547" r="-849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kstvak 41"/>
              <p:cNvSpPr txBox="1"/>
              <p:nvPr/>
            </p:nvSpPr>
            <p:spPr>
              <a:xfrm>
                <a:off x="3840323" y="3723734"/>
                <a:ext cx="3542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2" name="Tekstvak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0323" y="3723734"/>
                <a:ext cx="354264" cy="276999"/>
              </a:xfrm>
              <a:prstGeom prst="rect">
                <a:avLst/>
              </a:prstGeom>
              <a:blipFill>
                <a:blip r:embed="rId22"/>
                <a:stretch>
                  <a:fillRect l="-13793" r="-1551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kstvak 42"/>
              <p:cNvSpPr txBox="1"/>
              <p:nvPr/>
            </p:nvSpPr>
            <p:spPr>
              <a:xfrm>
                <a:off x="4205048" y="3723734"/>
                <a:ext cx="3542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3" name="Tekstvak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5048" y="3723734"/>
                <a:ext cx="354264" cy="276999"/>
              </a:xfrm>
              <a:prstGeom prst="rect">
                <a:avLst/>
              </a:prstGeom>
              <a:blipFill>
                <a:blip r:embed="rId23"/>
                <a:stretch>
                  <a:fillRect l="-13793" r="-1551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kstvak 43"/>
              <p:cNvSpPr txBox="1"/>
              <p:nvPr/>
            </p:nvSpPr>
            <p:spPr>
              <a:xfrm>
                <a:off x="4224688" y="3269146"/>
                <a:ext cx="7042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+ 1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4" name="Tekstvak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4688" y="3269146"/>
                <a:ext cx="704295" cy="276999"/>
              </a:xfrm>
              <a:prstGeom prst="rect">
                <a:avLst/>
              </a:prstGeom>
              <a:blipFill>
                <a:blip r:embed="rId24"/>
                <a:stretch>
                  <a:fillRect l="-6034" r="-2586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kstvak 44"/>
              <p:cNvSpPr txBox="1"/>
              <p:nvPr/>
            </p:nvSpPr>
            <p:spPr>
              <a:xfrm>
                <a:off x="3186665" y="4409316"/>
                <a:ext cx="1449692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117+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34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5" name="Tekstvak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6665" y="4409316"/>
                <a:ext cx="1449692" cy="520399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kstvak 45"/>
              <p:cNvSpPr txBox="1"/>
              <p:nvPr/>
            </p:nvSpPr>
            <p:spPr>
              <a:xfrm>
                <a:off x="3177977" y="5342273"/>
                <a:ext cx="1529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117+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=119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6" name="Tekstvak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7977" y="5342273"/>
                <a:ext cx="1529842" cy="276999"/>
              </a:xfrm>
              <a:prstGeom prst="rect">
                <a:avLst/>
              </a:prstGeom>
              <a:blipFill>
                <a:blip r:embed="rId26"/>
                <a:stretch>
                  <a:fillRect l="-3187" r="-3586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kstvak 47"/>
              <p:cNvSpPr txBox="1"/>
              <p:nvPr/>
            </p:nvSpPr>
            <p:spPr>
              <a:xfrm>
                <a:off x="3227398" y="5941970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8" name="Tekstvak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7398" y="5941970"/>
                <a:ext cx="612925" cy="276999"/>
              </a:xfrm>
              <a:prstGeom prst="rect">
                <a:avLst/>
              </a:prstGeom>
              <a:blipFill>
                <a:blip r:embed="rId27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Rechte verbindingslijn 49"/>
          <p:cNvCxnSpPr/>
          <p:nvPr/>
        </p:nvCxnSpPr>
        <p:spPr>
          <a:xfrm flipH="1">
            <a:off x="6756400" y="3096356"/>
            <a:ext cx="10160" cy="276268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kstvak 52"/>
              <p:cNvSpPr txBox="1"/>
              <p:nvPr/>
            </p:nvSpPr>
            <p:spPr>
              <a:xfrm>
                <a:off x="7716993" y="3719032"/>
                <a:ext cx="2422779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l-NL" b="1" dirty="0"/>
                  <a:t>De vierde leerling heeft</a:t>
                </a:r>
                <a:br>
                  <a:rPr lang="nl-NL" b="1" dirty="0"/>
                </a:br>
                <a:r>
                  <a:rPr lang="nl-NL" b="1" dirty="0"/>
                  <a:t>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nl-NL" b="1" dirty="0"/>
                  <a:t> dagen van de week</a:t>
                </a:r>
                <a:br>
                  <a:rPr lang="nl-NL" b="1" dirty="0"/>
                </a:br>
                <a:r>
                  <a:rPr lang="nl-NL" b="1" dirty="0"/>
                  <a:t>fastfood gegeten.</a:t>
                </a:r>
              </a:p>
            </p:txBody>
          </p:sp>
        </mc:Choice>
        <mc:Fallback>
          <p:sp>
            <p:nvSpPr>
              <p:cNvPr id="53" name="Tekstvak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6993" y="3719032"/>
                <a:ext cx="2422779" cy="923330"/>
              </a:xfrm>
              <a:prstGeom prst="rect">
                <a:avLst/>
              </a:prstGeom>
              <a:blipFill>
                <a:blip r:embed="rId28"/>
                <a:stretch>
                  <a:fillRect l="-1763" t="-3289" r="-1763" b="-92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kstvak 53"/>
              <p:cNvSpPr txBox="1"/>
              <p:nvPr/>
            </p:nvSpPr>
            <p:spPr>
              <a:xfrm>
                <a:off x="8403174" y="2575289"/>
                <a:ext cx="3542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4" name="Tekstvak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3174" y="2575289"/>
                <a:ext cx="354263" cy="276999"/>
              </a:xfrm>
              <a:prstGeom prst="rect">
                <a:avLst/>
              </a:prstGeom>
              <a:blipFill>
                <a:blip r:embed="rId29"/>
                <a:stretch>
                  <a:fillRect l="-11864" r="-1525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hthoek 54"/>
          <p:cNvSpPr/>
          <p:nvPr/>
        </p:nvSpPr>
        <p:spPr>
          <a:xfrm>
            <a:off x="8207030" y="1744462"/>
            <a:ext cx="608260" cy="1198880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kstvak 55"/>
              <p:cNvSpPr txBox="1"/>
              <p:nvPr/>
            </p:nvSpPr>
            <p:spPr>
              <a:xfrm>
                <a:off x="5242913" y="921577"/>
                <a:ext cx="24846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(2)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>
          <p:sp>
            <p:nvSpPr>
              <p:cNvPr id="56" name="Tekstvak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2913" y="921577"/>
                <a:ext cx="248465" cy="184666"/>
              </a:xfrm>
              <a:prstGeom prst="rect">
                <a:avLst/>
              </a:prstGeom>
              <a:blipFill>
                <a:blip r:embed="rId30"/>
                <a:stretch>
                  <a:fillRect l="-21951" t="-3333" r="-21951" b="-4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kstvak 56"/>
              <p:cNvSpPr txBox="1"/>
              <p:nvPr/>
            </p:nvSpPr>
            <p:spPr>
              <a:xfrm>
                <a:off x="6162382" y="929206"/>
                <a:ext cx="24846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(3)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>
          <p:sp>
            <p:nvSpPr>
              <p:cNvPr id="57" name="Tekstvak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2382" y="929206"/>
                <a:ext cx="248465" cy="184666"/>
              </a:xfrm>
              <a:prstGeom prst="rect">
                <a:avLst/>
              </a:prstGeom>
              <a:blipFill>
                <a:blip r:embed="rId31"/>
                <a:stretch>
                  <a:fillRect l="-24390" t="-3226" r="-19512" b="-3548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kstvak 57"/>
              <p:cNvSpPr txBox="1"/>
              <p:nvPr/>
            </p:nvSpPr>
            <p:spPr>
              <a:xfrm>
                <a:off x="7401052" y="929205"/>
                <a:ext cx="36548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(3,3)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>
          <p:sp>
            <p:nvSpPr>
              <p:cNvPr id="58" name="Tekstvak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1052" y="929205"/>
                <a:ext cx="365485" cy="184666"/>
              </a:xfrm>
              <a:prstGeom prst="rect">
                <a:avLst/>
              </a:prstGeom>
              <a:blipFill>
                <a:blip r:embed="rId32"/>
                <a:stretch>
                  <a:fillRect l="-15000" t="-3226" r="-16667" b="-3548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Pijl: rechts 1"/>
          <p:cNvSpPr/>
          <p:nvPr/>
        </p:nvSpPr>
        <p:spPr>
          <a:xfrm>
            <a:off x="5192043" y="3546145"/>
            <a:ext cx="499511" cy="1775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/>
              <p:cNvSpPr txBox="1"/>
              <p:nvPr/>
            </p:nvSpPr>
            <p:spPr>
              <a:xfrm>
                <a:off x="5287600" y="3487749"/>
                <a:ext cx="2260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Tekstvak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7600" y="3487749"/>
                <a:ext cx="226024" cy="276999"/>
              </a:xfrm>
              <a:prstGeom prst="rect">
                <a:avLst/>
              </a:prstGeom>
              <a:blipFill>
                <a:blip r:embed="rId33"/>
                <a:stretch>
                  <a:fillRect l="-10811" r="-108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4" name="Afbeelding 33">
            <a:extLst>
              <a:ext uri="{FF2B5EF4-FFF2-40B4-BE49-F238E27FC236}">
                <a16:creationId xmlns:a16="http://schemas.microsoft.com/office/drawing/2014/main" id="{D0128992-E258-4472-862E-0CBF8B2FFFBE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28" y="1257738"/>
            <a:ext cx="4857750" cy="1966417"/>
          </a:xfrm>
          <a:prstGeom prst="rect">
            <a:avLst/>
          </a:prstGeom>
        </p:spPr>
      </p:pic>
      <p:sp>
        <p:nvSpPr>
          <p:cNvPr id="35" name="Pijl: gekromd links 34">
            <a:extLst>
              <a:ext uri="{FF2B5EF4-FFF2-40B4-BE49-F238E27FC236}">
                <a16:creationId xmlns:a16="http://schemas.microsoft.com/office/drawing/2014/main" id="{A4065CCF-C4EE-433C-AA4E-D46885B2C6C1}"/>
              </a:ext>
            </a:extLst>
          </p:cNvPr>
          <p:cNvSpPr/>
          <p:nvPr/>
        </p:nvSpPr>
        <p:spPr>
          <a:xfrm>
            <a:off x="4730486" y="4679003"/>
            <a:ext cx="268803" cy="77820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hthoek 35">
                <a:extLst>
                  <a:ext uri="{FF2B5EF4-FFF2-40B4-BE49-F238E27FC236}">
                    <a16:creationId xmlns:a16="http://schemas.microsoft.com/office/drawing/2014/main" id="{1ECBB3C7-BA18-4A93-9494-89420D5E43EC}"/>
                  </a:ext>
                </a:extLst>
              </p:cNvPr>
              <p:cNvSpPr/>
              <p:nvPr/>
            </p:nvSpPr>
            <p:spPr>
              <a:xfrm>
                <a:off x="5045192" y="4883310"/>
                <a:ext cx="80823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z="140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keer</m:t>
                      </m:r>
                      <m:r>
                        <a:rPr lang="nl-NL" sz="14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34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6" name="Rechthoek 35">
                <a:extLst>
                  <a:ext uri="{FF2B5EF4-FFF2-40B4-BE49-F238E27FC236}">
                    <a16:creationId xmlns:a16="http://schemas.microsoft.com/office/drawing/2014/main" id="{1ECBB3C7-BA18-4A93-9494-89420D5E43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5192" y="4883310"/>
                <a:ext cx="808234" cy="307777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Pijl: omlaag 38">
            <a:extLst>
              <a:ext uri="{FF2B5EF4-FFF2-40B4-BE49-F238E27FC236}">
                <a16:creationId xmlns:a16="http://schemas.microsoft.com/office/drawing/2014/main" id="{146BE4A4-C890-4F53-BFA6-EAE4596CB80F}"/>
              </a:ext>
            </a:extLst>
          </p:cNvPr>
          <p:cNvSpPr/>
          <p:nvPr/>
        </p:nvSpPr>
        <p:spPr>
          <a:xfrm>
            <a:off x="10614237" y="1257738"/>
            <a:ext cx="112475" cy="4741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1" name="Rechte verbindingslijn 50">
            <a:extLst>
              <a:ext uri="{FF2B5EF4-FFF2-40B4-BE49-F238E27FC236}">
                <a16:creationId xmlns:a16="http://schemas.microsoft.com/office/drawing/2014/main" id="{3B91485E-EEEA-4307-8A78-71D2426CC95E}"/>
              </a:ext>
            </a:extLst>
          </p:cNvPr>
          <p:cNvCxnSpPr/>
          <p:nvPr/>
        </p:nvCxnSpPr>
        <p:spPr>
          <a:xfrm>
            <a:off x="1459149" y="2604473"/>
            <a:ext cx="153697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echte verbindingslijn 58">
            <a:extLst>
              <a:ext uri="{FF2B5EF4-FFF2-40B4-BE49-F238E27FC236}">
                <a16:creationId xmlns:a16="http://schemas.microsoft.com/office/drawing/2014/main" id="{214371D1-DA1C-48EC-804D-95E9D5C4714A}"/>
              </a:ext>
            </a:extLst>
          </p:cNvPr>
          <p:cNvCxnSpPr>
            <a:cxnSpLocks/>
          </p:cNvCxnSpPr>
          <p:nvPr/>
        </p:nvCxnSpPr>
        <p:spPr>
          <a:xfrm>
            <a:off x="930612" y="2377494"/>
            <a:ext cx="1666673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86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30" grpId="0"/>
      <p:bldP spid="31" grpId="0"/>
      <p:bldP spid="32" grpId="0"/>
      <p:bldP spid="37" grpId="0"/>
      <p:bldP spid="38" grpId="0"/>
      <p:bldP spid="41" grpId="0"/>
      <p:bldP spid="42" grpId="0"/>
      <p:bldP spid="43" grpId="0"/>
      <p:bldP spid="44" grpId="0"/>
      <p:bldP spid="45" grpId="0"/>
      <p:bldP spid="46" grpId="0"/>
      <p:bldP spid="48" grpId="0"/>
      <p:bldP spid="53" grpId="0"/>
      <p:bldP spid="54" grpId="0"/>
      <p:bldP spid="55" grpId="0" animBg="1"/>
      <p:bldP spid="56" grpId="0"/>
      <p:bldP spid="57" grpId="0"/>
      <p:bldP spid="58" grpId="0"/>
      <p:bldP spid="2" grpId="0" animBg="1"/>
      <p:bldP spid="2" grpId="1" animBg="1"/>
      <p:bldP spid="33" grpId="0"/>
      <p:bldP spid="35" grpId="0" animBg="1"/>
      <p:bldP spid="36" grpId="0"/>
      <p:bldP spid="39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195</TotalTime>
  <Words>241</Words>
  <Application>Microsoft Office PowerPoint</Application>
  <PresentationFormat>Breedbeeld</PresentationFormat>
  <Paragraphs>108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16</cp:revision>
  <dcterms:created xsi:type="dcterms:W3CDTF">2017-09-08T12:06:18Z</dcterms:created>
  <dcterms:modified xsi:type="dcterms:W3CDTF">2018-09-01T10:51:04Z</dcterms:modified>
</cp:coreProperties>
</file>