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23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139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794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83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242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734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02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95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069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954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857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2BB0B-89B3-4487-9786-8FA50B71E979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D220F-97B1-49D9-83DC-08E225F8FD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52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22031" y="501161"/>
            <a:ext cx="134799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Opdracht 17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560" y="501161"/>
            <a:ext cx="4023360" cy="55321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/>
              <p:cNvSpPr txBox="1"/>
              <p:nvPr/>
            </p:nvSpPr>
            <p:spPr>
              <a:xfrm>
                <a:off x="2306320" y="501161"/>
                <a:ext cx="26897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Perceel I heeft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nl-NL" dirty="0"/>
                  <a:t> bomen</a:t>
                </a:r>
              </a:p>
            </p:txBody>
          </p:sp>
        </mc:Choice>
        <mc:Fallback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320" y="501161"/>
                <a:ext cx="2689711" cy="369332"/>
              </a:xfrm>
              <a:prstGeom prst="rect">
                <a:avLst/>
              </a:prstGeom>
              <a:blipFill>
                <a:blip r:embed="rId3"/>
                <a:stretch>
                  <a:fillRect l="-1810" t="-8197" r="-135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/>
              <p:cNvSpPr txBox="1"/>
              <p:nvPr/>
            </p:nvSpPr>
            <p:spPr>
              <a:xfrm>
                <a:off x="2306319" y="870493"/>
                <a:ext cx="27474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Perceel II heeft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nl-NL" dirty="0"/>
                  <a:t> bomen</a:t>
                </a:r>
              </a:p>
            </p:txBody>
          </p:sp>
        </mc:Choice>
        <mc:Fallback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319" y="870493"/>
                <a:ext cx="2747419" cy="369332"/>
              </a:xfrm>
              <a:prstGeom prst="rect">
                <a:avLst/>
              </a:prstGeom>
              <a:blipFill>
                <a:blip r:embed="rId4"/>
                <a:stretch>
                  <a:fillRect l="-1774" t="-10000" r="-133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/>
          <p:cNvSpPr txBox="1"/>
          <p:nvPr/>
        </p:nvSpPr>
        <p:spPr>
          <a:xfrm>
            <a:off x="345440" y="1424491"/>
            <a:ext cx="2289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Hoeveel bomen van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/>
              <p:cNvSpPr txBox="1"/>
              <p:nvPr/>
            </p:nvSpPr>
            <p:spPr>
              <a:xfrm>
                <a:off x="754025" y="1978489"/>
                <a:ext cx="41699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nl-NL" dirty="0"/>
                  <a:t>perceel I brachten minder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nl-NL" dirty="0"/>
                  <a:t> kg op</a:t>
                </a:r>
              </a:p>
            </p:txBody>
          </p:sp>
        </mc:Choice>
        <mc:Fallback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025" y="1978489"/>
                <a:ext cx="4169988" cy="369332"/>
              </a:xfrm>
              <a:prstGeom prst="rect">
                <a:avLst/>
              </a:prstGeom>
              <a:blipFill>
                <a:blip r:embed="rId5"/>
                <a:stretch>
                  <a:fillRect l="-1023" t="-10000" r="-58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/>
          <p:cNvSpPr txBox="1"/>
          <p:nvPr/>
        </p:nvSpPr>
        <p:spPr>
          <a:xfrm>
            <a:off x="1040822" y="2428240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p:cxnSp>
        <p:nvCxnSpPr>
          <p:cNvPr id="13" name="Rechte verbindingslijn 12"/>
          <p:cNvCxnSpPr/>
          <p:nvPr/>
        </p:nvCxnSpPr>
        <p:spPr>
          <a:xfrm flipV="1">
            <a:off x="8615680" y="3820160"/>
            <a:ext cx="0" cy="175768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 flipH="1">
            <a:off x="7731760" y="3820160"/>
            <a:ext cx="88392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/>
              <p:cNvSpPr txBox="1"/>
              <p:nvPr/>
            </p:nvSpPr>
            <p:spPr>
              <a:xfrm>
                <a:off x="1939081" y="2474406"/>
                <a:ext cx="51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081" y="2474406"/>
                <a:ext cx="514564" cy="276999"/>
              </a:xfrm>
              <a:prstGeom prst="rect">
                <a:avLst/>
              </a:prstGeom>
              <a:blipFill>
                <a:blip r:embed="rId6"/>
                <a:stretch>
                  <a:fillRect l="-10588" r="-12941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/>
          <p:cNvSpPr txBox="1"/>
          <p:nvPr/>
        </p:nvSpPr>
        <p:spPr>
          <a:xfrm>
            <a:off x="2661280" y="242824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/>
              <p:cNvSpPr txBox="1"/>
              <p:nvPr/>
            </p:nvSpPr>
            <p:spPr>
              <a:xfrm>
                <a:off x="3327422" y="2474406"/>
                <a:ext cx="1596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0,40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∙200=80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422" y="2474406"/>
                <a:ext cx="1596591" cy="276999"/>
              </a:xfrm>
              <a:prstGeom prst="rect">
                <a:avLst/>
              </a:prstGeom>
              <a:blipFill>
                <a:blip r:embed="rId7"/>
                <a:stretch>
                  <a:fillRect l="-3435" r="-30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/>
          <p:cNvSpPr txBox="1"/>
          <p:nvPr/>
        </p:nvSpPr>
        <p:spPr>
          <a:xfrm>
            <a:off x="4919121" y="2428239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bomen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/>
              <p:cNvSpPr txBox="1"/>
              <p:nvPr/>
            </p:nvSpPr>
            <p:spPr>
              <a:xfrm>
                <a:off x="736335" y="3082555"/>
                <a:ext cx="39917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nl-NL" dirty="0"/>
                  <a:t>perceel II brachten minstens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r>
                  <a:rPr lang="nl-NL" dirty="0"/>
                  <a:t> kg op</a:t>
                </a:r>
              </a:p>
            </p:txBody>
          </p:sp>
        </mc:Choice>
        <mc:Fallback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335" y="3082555"/>
                <a:ext cx="3991798" cy="369332"/>
              </a:xfrm>
              <a:prstGeom prst="rect">
                <a:avLst/>
              </a:prstGeom>
              <a:blipFill>
                <a:blip r:embed="rId8"/>
                <a:stretch>
                  <a:fillRect l="-1069" t="-10000" r="-61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/>
          <p:cNvSpPr txBox="1"/>
          <p:nvPr/>
        </p:nvSpPr>
        <p:spPr>
          <a:xfrm>
            <a:off x="1003915" y="3619358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/>
              <p:cNvSpPr txBox="1"/>
              <p:nvPr/>
            </p:nvSpPr>
            <p:spPr>
              <a:xfrm>
                <a:off x="1902174" y="3665524"/>
                <a:ext cx="51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174" y="3665524"/>
                <a:ext cx="514564" cy="276999"/>
              </a:xfrm>
              <a:prstGeom prst="rect">
                <a:avLst/>
              </a:prstGeom>
              <a:blipFill>
                <a:blip r:embed="rId9"/>
                <a:stretch>
                  <a:fillRect l="-9524" r="-14286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/>
          <p:cNvSpPr txBox="1"/>
          <p:nvPr/>
        </p:nvSpPr>
        <p:spPr>
          <a:xfrm>
            <a:off x="2597558" y="361935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/>
              <p:cNvSpPr txBox="1"/>
              <p:nvPr/>
            </p:nvSpPr>
            <p:spPr>
              <a:xfrm>
                <a:off x="3263700" y="3665523"/>
                <a:ext cx="2320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1−0,25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∙160=120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700" y="3665523"/>
                <a:ext cx="2320379" cy="276999"/>
              </a:xfrm>
              <a:prstGeom prst="rect">
                <a:avLst/>
              </a:prstGeom>
              <a:blipFill>
                <a:blip r:embed="rId10"/>
                <a:stretch>
                  <a:fillRect r="-21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/>
          <p:cNvSpPr txBox="1"/>
          <p:nvPr/>
        </p:nvSpPr>
        <p:spPr>
          <a:xfrm>
            <a:off x="5698689" y="3616651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bomen</a:t>
            </a:r>
          </a:p>
        </p:txBody>
      </p:sp>
      <p:cxnSp>
        <p:nvCxnSpPr>
          <p:cNvPr id="27" name="Rechte verbindingslijn 26"/>
          <p:cNvCxnSpPr/>
          <p:nvPr/>
        </p:nvCxnSpPr>
        <p:spPr>
          <a:xfrm flipV="1">
            <a:off x="9052560" y="4490720"/>
            <a:ext cx="0" cy="108712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 flipH="1">
            <a:off x="7731760" y="4490720"/>
            <a:ext cx="132588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/>
          <p:cNvCxnSpPr/>
          <p:nvPr/>
        </p:nvCxnSpPr>
        <p:spPr>
          <a:xfrm>
            <a:off x="9052560" y="6033281"/>
            <a:ext cx="13716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met pijl 34"/>
          <p:cNvCxnSpPr/>
          <p:nvPr/>
        </p:nvCxnSpPr>
        <p:spPr>
          <a:xfrm flipV="1">
            <a:off x="7213560" y="1239826"/>
            <a:ext cx="0" cy="325089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hthoek 37"/>
          <p:cNvSpPr/>
          <p:nvPr/>
        </p:nvSpPr>
        <p:spPr>
          <a:xfrm>
            <a:off x="2815492" y="3088699"/>
            <a:ext cx="1032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minstens</a:t>
            </a:r>
            <a:endParaRPr lang="nl-NL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/>
              <p:cNvSpPr txBox="1"/>
              <p:nvPr/>
            </p:nvSpPr>
            <p:spPr>
              <a:xfrm>
                <a:off x="765624" y="4383947"/>
                <a:ext cx="61154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nl-NL" dirty="0"/>
                  <a:t>perceel I brachten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nl-NL" dirty="0"/>
                  <a:t> kg of meer, maar minder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70</m:t>
                    </m:r>
                  </m:oMath>
                </a14:m>
                <a:r>
                  <a:rPr lang="nl-NL" dirty="0"/>
                  <a:t> kg op</a:t>
                </a:r>
              </a:p>
            </p:txBody>
          </p:sp>
        </mc:Choice>
        <mc:Fallback>
          <p:sp>
            <p:nvSpPr>
              <p:cNvPr id="39" name="Tekstvak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24" y="4383947"/>
                <a:ext cx="6115457" cy="369332"/>
              </a:xfrm>
              <a:prstGeom prst="rect">
                <a:avLst/>
              </a:prstGeom>
              <a:blipFill>
                <a:blip r:embed="rId11"/>
                <a:stretch>
                  <a:fillRect l="-698" t="-8197" r="-100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Rechte verbindingslijn 39"/>
          <p:cNvCxnSpPr/>
          <p:nvPr/>
        </p:nvCxnSpPr>
        <p:spPr>
          <a:xfrm flipV="1">
            <a:off x="9499600" y="2966720"/>
            <a:ext cx="0" cy="261112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731760" y="2946400"/>
            <a:ext cx="17526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met pijl 44"/>
          <p:cNvCxnSpPr/>
          <p:nvPr/>
        </p:nvCxnSpPr>
        <p:spPr>
          <a:xfrm>
            <a:off x="8077200" y="2924990"/>
            <a:ext cx="0" cy="918057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5"/>
          <p:cNvSpPr txBox="1"/>
          <p:nvPr/>
        </p:nvSpPr>
        <p:spPr>
          <a:xfrm>
            <a:off x="1040822" y="4920750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/>
              <p:cNvSpPr txBox="1"/>
              <p:nvPr/>
            </p:nvSpPr>
            <p:spPr>
              <a:xfrm>
                <a:off x="1939081" y="4966916"/>
                <a:ext cx="51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7" name="Tekstvak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081" y="4966916"/>
                <a:ext cx="514564" cy="276999"/>
              </a:xfrm>
              <a:prstGeom prst="rect">
                <a:avLst/>
              </a:prstGeom>
              <a:blipFill>
                <a:blip r:embed="rId12"/>
                <a:stretch>
                  <a:fillRect l="-9412" r="-12941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kstvak 47"/>
          <p:cNvSpPr txBox="1"/>
          <p:nvPr/>
        </p:nvSpPr>
        <p:spPr>
          <a:xfrm>
            <a:off x="2695338" y="491792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/>
              <p:cNvSpPr txBox="1"/>
              <p:nvPr/>
            </p:nvSpPr>
            <p:spPr>
              <a:xfrm>
                <a:off x="3361480" y="4964088"/>
                <a:ext cx="1596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0,20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∙200=40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9" name="Tekstvak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480" y="4964088"/>
                <a:ext cx="1596591" cy="276999"/>
              </a:xfrm>
              <a:prstGeom prst="rect">
                <a:avLst/>
              </a:prstGeom>
              <a:blipFill>
                <a:blip r:embed="rId13"/>
                <a:stretch>
                  <a:fillRect l="-3053" r="-343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kstvak 49"/>
          <p:cNvSpPr txBox="1"/>
          <p:nvPr/>
        </p:nvSpPr>
        <p:spPr>
          <a:xfrm>
            <a:off x="4953179" y="4917921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bomen</a:t>
            </a:r>
          </a:p>
        </p:txBody>
      </p:sp>
    </p:spTree>
    <p:extLst>
      <p:ext uri="{BB962C8B-B14F-4D97-AF65-F5344CB8AC3E}">
        <p14:creationId xmlns:p14="http://schemas.microsoft.com/office/powerpoint/2010/main" val="108472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8" grpId="0"/>
      <p:bldP spid="39" grpId="0"/>
      <p:bldP spid="46" grpId="0"/>
      <p:bldP spid="47" grpId="0"/>
      <p:bldP spid="48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18160" y="914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066800" y="914400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Perceel II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560" y="501161"/>
            <a:ext cx="4023360" cy="553212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066800" y="1283732"/>
            <a:ext cx="555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Omdat de grafiek op het einde daar het meest toeneemt.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66800" y="1653064"/>
            <a:ext cx="5651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de hogere opbrengsten horen de grootste percentages.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30182" y="212344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308106"/>
            <a:ext cx="6160770" cy="2840355"/>
          </a:xfrm>
          <a:prstGeom prst="rect">
            <a:avLst/>
          </a:prstGeom>
        </p:spPr>
      </p:pic>
      <p:sp>
        <p:nvSpPr>
          <p:cNvPr id="13" name="Rechthoek 12"/>
          <p:cNvSpPr/>
          <p:nvPr/>
        </p:nvSpPr>
        <p:spPr>
          <a:xfrm>
            <a:off x="3365770" y="3307404"/>
            <a:ext cx="369651" cy="252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323596" y="3726866"/>
            <a:ext cx="369651" cy="252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3326299" y="4050134"/>
            <a:ext cx="369651" cy="252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3333344" y="4399249"/>
            <a:ext cx="369651" cy="252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3419380" y="4795023"/>
            <a:ext cx="369651" cy="252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5632315" y="3267221"/>
            <a:ext cx="301557" cy="293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5632315" y="3634712"/>
            <a:ext cx="301557" cy="293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613684" y="4030042"/>
            <a:ext cx="301557" cy="293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5622586" y="4408430"/>
            <a:ext cx="301557" cy="293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5622587" y="4754840"/>
            <a:ext cx="301557" cy="293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185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79" y="513242"/>
            <a:ext cx="6160770" cy="284035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842" y="1625608"/>
            <a:ext cx="5653469" cy="4574477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6517532" y="1625608"/>
            <a:ext cx="1614791" cy="281013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: links 9"/>
          <p:cNvSpPr/>
          <p:nvPr/>
        </p:nvSpPr>
        <p:spPr>
          <a:xfrm rot="8212132">
            <a:off x="5887233" y="2279737"/>
            <a:ext cx="701458" cy="1878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: links 10"/>
          <p:cNvSpPr/>
          <p:nvPr/>
        </p:nvSpPr>
        <p:spPr>
          <a:xfrm rot="8212132">
            <a:off x="10273430" y="6202471"/>
            <a:ext cx="701458" cy="1878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222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151</TotalTime>
  <Words>107</Words>
  <Application>Microsoft Office PowerPoint</Application>
  <PresentationFormat>Breedbeeld</PresentationFormat>
  <Paragraphs>28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2017-09-06T16:41:37Z</dcterms:created>
  <dcterms:modified xsi:type="dcterms:W3CDTF">2017-09-06T19:12:51Z</dcterms:modified>
</cp:coreProperties>
</file>