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15FC-36AA-463E-B49E-E92FAA9A6E28}" type="datetimeFigureOut">
              <a:rPr lang="nl-NL" smtClean="0"/>
              <a:t>30-8-2018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70F0-2741-4C61-B982-B9F611419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053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15FC-36AA-463E-B49E-E92FAA9A6E28}" type="datetimeFigureOut">
              <a:rPr lang="nl-NL" smtClean="0"/>
              <a:t>30-8-2018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70F0-2741-4C61-B982-B9F611419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90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15FC-36AA-463E-B49E-E92FAA9A6E28}" type="datetimeFigureOut">
              <a:rPr lang="nl-NL" smtClean="0"/>
              <a:t>30-8-2018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70F0-2741-4C61-B982-B9F611419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827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15FC-36AA-463E-B49E-E92FAA9A6E28}" type="datetimeFigureOut">
              <a:rPr lang="nl-NL" smtClean="0"/>
              <a:t>30-8-2018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70F0-2741-4C61-B982-B9F611419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069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15FC-36AA-463E-B49E-E92FAA9A6E28}" type="datetimeFigureOut">
              <a:rPr lang="nl-NL" smtClean="0"/>
              <a:t>30-8-2018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70F0-2741-4C61-B982-B9F611419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7850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15FC-36AA-463E-B49E-E92FAA9A6E28}" type="datetimeFigureOut">
              <a:rPr lang="nl-NL" smtClean="0"/>
              <a:t>30-8-2018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70F0-2741-4C61-B982-B9F611419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0622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15FC-36AA-463E-B49E-E92FAA9A6E28}" type="datetimeFigureOut">
              <a:rPr lang="nl-NL" smtClean="0"/>
              <a:t>30-8-2018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70F0-2741-4C61-B982-B9F611419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573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15FC-36AA-463E-B49E-E92FAA9A6E28}" type="datetimeFigureOut">
              <a:rPr lang="nl-NL" smtClean="0"/>
              <a:t>30-8-2018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70F0-2741-4C61-B982-B9F611419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813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15FC-36AA-463E-B49E-E92FAA9A6E28}" type="datetimeFigureOut">
              <a:rPr lang="nl-NL" smtClean="0"/>
              <a:t>30-8-2018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70F0-2741-4C61-B982-B9F611419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869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15FC-36AA-463E-B49E-E92FAA9A6E28}" type="datetimeFigureOut">
              <a:rPr lang="nl-NL" smtClean="0"/>
              <a:t>30-8-2018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70F0-2741-4C61-B982-B9F611419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24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C15FC-36AA-463E-B49E-E92FAA9A6E28}" type="datetimeFigureOut">
              <a:rPr lang="nl-NL" smtClean="0"/>
              <a:t>30-8-2018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570F0-2741-4C61-B982-B9F611419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2529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C15FC-36AA-463E-B49E-E92FAA9A6E28}" type="datetimeFigureOut">
              <a:rPr lang="nl-NL" smtClean="0"/>
              <a:t>30-8-2018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570F0-2741-4C61-B982-B9F611419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856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63639" y="631065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16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114" y="631065"/>
            <a:ext cx="4935474" cy="111145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851" y="631065"/>
            <a:ext cx="3077870" cy="462457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10" y="1903520"/>
            <a:ext cx="4935474" cy="28757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10" y="4099187"/>
            <a:ext cx="4772254" cy="27980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AD44FBC0-A18E-4AB9-BB52-369A33ABA29B}"/>
                  </a:ext>
                </a:extLst>
              </p:cNvPr>
              <p:cNvSpPr txBox="1"/>
              <p:nvPr/>
            </p:nvSpPr>
            <p:spPr>
              <a:xfrm rot="16200000">
                <a:off x="5539515" y="584986"/>
                <a:ext cx="328102" cy="16839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sz="14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AD44FBC0-A18E-4AB9-BB52-369A33ABA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5539515" y="584986"/>
                <a:ext cx="328102" cy="16839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5F504ADA-9F20-4258-A95C-349FBE922204}"/>
                  </a:ext>
                </a:extLst>
              </p:cNvPr>
              <p:cNvSpPr txBox="1"/>
              <p:nvPr/>
            </p:nvSpPr>
            <p:spPr>
              <a:xfrm>
                <a:off x="5577484" y="1591031"/>
                <a:ext cx="55143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12 </m:t>
                      </m:r>
                      <m:r>
                        <m:rPr>
                          <m:sty m:val="p"/>
                        </m:rPr>
                        <a:rPr lang="nl-NL" sz="1400" b="0" i="0" smtClean="0">
                          <a:latin typeface="Cambria Math" panose="02040503050406030204" pitchFamily="18" charset="0"/>
                        </a:rPr>
                        <m:t>uur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5F504ADA-9F20-4258-A95C-349FBE922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484" y="1591031"/>
                <a:ext cx="551433" cy="215444"/>
              </a:xfrm>
              <a:prstGeom prst="rect">
                <a:avLst/>
              </a:prstGeom>
              <a:blipFill>
                <a:blip r:embed="rId7"/>
                <a:stretch>
                  <a:fillRect l="-6667" r="-3333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kstvak 6">
            <a:extLst>
              <a:ext uri="{FF2B5EF4-FFF2-40B4-BE49-F238E27FC236}">
                <a16:creationId xmlns:a16="http://schemas.microsoft.com/office/drawing/2014/main" id="{131308D8-243C-4DCA-AD05-E65673EB1560}"/>
              </a:ext>
            </a:extLst>
          </p:cNvPr>
          <p:cNvSpPr txBox="1"/>
          <p:nvPr/>
        </p:nvSpPr>
        <p:spPr>
          <a:xfrm>
            <a:off x="929760" y="2231661"/>
            <a:ext cx="3130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Van 8:00u tot 20:00 zijn 12uren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AF3BFED3-93C7-42BA-AEBB-AC47975920BC}"/>
              </a:ext>
            </a:extLst>
          </p:cNvPr>
          <p:cNvSpPr txBox="1"/>
          <p:nvPr/>
        </p:nvSpPr>
        <p:spPr>
          <a:xfrm>
            <a:off x="929760" y="2554077"/>
            <a:ext cx="3204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onderzoek duurde 5 dagen, </a:t>
            </a:r>
          </a:p>
        </p:txBody>
      </p:sp>
      <p:sp>
        <p:nvSpPr>
          <p:cNvPr id="12" name="Tekstballon: rechthoek met afgeronde hoeken 11">
            <a:extLst>
              <a:ext uri="{FF2B5EF4-FFF2-40B4-BE49-F238E27FC236}">
                <a16:creationId xmlns:a16="http://schemas.microsoft.com/office/drawing/2014/main" id="{1AC66DBE-14AA-4D2A-841E-5F1572C6210A}"/>
              </a:ext>
            </a:extLst>
          </p:cNvPr>
          <p:cNvSpPr/>
          <p:nvPr/>
        </p:nvSpPr>
        <p:spPr>
          <a:xfrm>
            <a:off x="9888578" y="5606299"/>
            <a:ext cx="1345223" cy="448408"/>
          </a:xfrm>
          <a:prstGeom prst="wedgeRoundRectCallout">
            <a:avLst>
              <a:gd name="adj1" fmla="val 26748"/>
              <a:gd name="adj2" fmla="val -116497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>
                <a:solidFill>
                  <a:schemeClr val="tx1"/>
                </a:solidFill>
              </a:rPr>
              <a:t>aantal klanten per uur</a:t>
            </a:r>
          </a:p>
        </p:txBody>
      </p: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726EFCA6-EA89-4FCA-BE5A-6A4D1D8A4F62}"/>
              </a:ext>
            </a:extLst>
          </p:cNvPr>
          <p:cNvCxnSpPr/>
          <p:nvPr/>
        </p:nvCxnSpPr>
        <p:spPr>
          <a:xfrm flipV="1">
            <a:off x="9113520" y="2997200"/>
            <a:ext cx="0" cy="194337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229AC999-C25A-46DF-9F06-2A546615C978}"/>
              </a:ext>
            </a:extLst>
          </p:cNvPr>
          <p:cNvCxnSpPr/>
          <p:nvPr/>
        </p:nvCxnSpPr>
        <p:spPr>
          <a:xfrm flipH="1">
            <a:off x="8371840" y="3017520"/>
            <a:ext cx="741680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E294376B-453E-453D-88B3-0E140B2A5DDB}"/>
              </a:ext>
            </a:extLst>
          </p:cNvPr>
          <p:cNvSpPr txBox="1"/>
          <p:nvPr/>
        </p:nvSpPr>
        <p:spPr>
          <a:xfrm>
            <a:off x="929759" y="2897700"/>
            <a:ext cx="89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Lees af: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9DE300B1-30E2-43B4-A1F5-E95684233A75}"/>
              </a:ext>
            </a:extLst>
          </p:cNvPr>
          <p:cNvSpPr txBox="1"/>
          <p:nvPr/>
        </p:nvSpPr>
        <p:spPr>
          <a:xfrm>
            <a:off x="1760638" y="2899144"/>
            <a:ext cx="5841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50% van de tijd (60 uur) tankten bij A minder dan 30 klanten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82ECA09-0C7D-4A98-9F32-1A1464441273}"/>
              </a:ext>
            </a:extLst>
          </p:cNvPr>
          <p:cNvSpPr txBox="1"/>
          <p:nvPr/>
        </p:nvSpPr>
        <p:spPr>
          <a:xfrm>
            <a:off x="1760638" y="3399012"/>
            <a:ext cx="4213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 uur tankten bij A minder dan 30 klanten</a:t>
            </a:r>
          </a:p>
        </p:txBody>
      </p: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8BD7299F-0FB4-4354-B298-95E9C542C7BF}"/>
              </a:ext>
            </a:extLst>
          </p:cNvPr>
          <p:cNvCxnSpPr/>
          <p:nvPr/>
        </p:nvCxnSpPr>
        <p:spPr>
          <a:xfrm>
            <a:off x="3373120" y="4358673"/>
            <a:ext cx="82296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55AA7C7A-E194-41BD-9F68-0AC2CC0B4AE5}"/>
              </a:ext>
            </a:extLst>
          </p:cNvPr>
          <p:cNvCxnSpPr>
            <a:cxnSpLocks/>
          </p:cNvCxnSpPr>
          <p:nvPr/>
        </p:nvCxnSpPr>
        <p:spPr>
          <a:xfrm flipV="1">
            <a:off x="9489440" y="4145280"/>
            <a:ext cx="0" cy="721499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1283C065-5772-4DB3-95EF-3D27479B720D}"/>
              </a:ext>
            </a:extLst>
          </p:cNvPr>
          <p:cNvCxnSpPr>
            <a:cxnSpLocks/>
          </p:cNvCxnSpPr>
          <p:nvPr/>
        </p:nvCxnSpPr>
        <p:spPr>
          <a:xfrm flipH="1">
            <a:off x="8371840" y="4145280"/>
            <a:ext cx="1112520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vak 25">
            <a:extLst>
              <a:ext uri="{FF2B5EF4-FFF2-40B4-BE49-F238E27FC236}">
                <a16:creationId xmlns:a16="http://schemas.microsoft.com/office/drawing/2014/main" id="{6B918DEB-3771-49BC-B1BA-FD4EDD7A7F02}"/>
              </a:ext>
            </a:extLst>
          </p:cNvPr>
          <p:cNvSpPr txBox="1"/>
          <p:nvPr/>
        </p:nvSpPr>
        <p:spPr>
          <a:xfrm>
            <a:off x="929759" y="4581138"/>
            <a:ext cx="89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Lees af: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1F768356-83C3-4D10-B4D9-EEEDFBAC083E}"/>
              </a:ext>
            </a:extLst>
          </p:cNvPr>
          <p:cNvSpPr txBox="1"/>
          <p:nvPr/>
        </p:nvSpPr>
        <p:spPr>
          <a:xfrm>
            <a:off x="1836813" y="4564222"/>
            <a:ext cx="5833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20% van de tijd (60 uur) tankten bij B minder dan 40 klanten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13CADF5D-FF86-456E-9BAE-C95B0AFEE8C0}"/>
              </a:ext>
            </a:extLst>
          </p:cNvPr>
          <p:cNvSpPr txBox="1"/>
          <p:nvPr/>
        </p:nvSpPr>
        <p:spPr>
          <a:xfrm>
            <a:off x="1836813" y="4991898"/>
            <a:ext cx="5597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80% van de tijd (60 uur) tankten bij B minstens 40 klanten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914B8B9D-DA5E-40C9-B195-FBBE06B26B9F}"/>
                  </a:ext>
                </a:extLst>
              </p:cNvPr>
              <p:cNvSpPr txBox="1"/>
              <p:nvPr/>
            </p:nvSpPr>
            <p:spPr>
              <a:xfrm>
                <a:off x="1904769" y="5512180"/>
                <a:ext cx="49659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0,80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∙60=48</m:t>
                    </m:r>
                  </m:oMath>
                </a14:m>
                <a:r>
                  <a:rPr lang="nl-NL" dirty="0"/>
                  <a:t> uur tankten bij B minstens 40 klanten</a:t>
                </a:r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914B8B9D-DA5E-40C9-B195-FBBE06B26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769" y="5512180"/>
                <a:ext cx="4965975" cy="276999"/>
              </a:xfrm>
              <a:prstGeom prst="rect">
                <a:avLst/>
              </a:prstGeom>
              <a:blipFill>
                <a:blip r:embed="rId8"/>
                <a:stretch>
                  <a:fillRect l="-1595" t="-28261" r="-2209" b="-5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hthoek 29">
                <a:extLst>
                  <a:ext uri="{FF2B5EF4-FFF2-40B4-BE49-F238E27FC236}">
                    <a16:creationId xmlns:a16="http://schemas.microsoft.com/office/drawing/2014/main" id="{85C6E757-7F1E-46A0-A77A-72A6B107DC2B}"/>
                  </a:ext>
                </a:extLst>
              </p:cNvPr>
              <p:cNvSpPr/>
              <p:nvPr/>
            </p:nvSpPr>
            <p:spPr>
              <a:xfrm>
                <a:off x="3956246" y="2551692"/>
                <a:ext cx="20858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dirty="0"/>
                  <a:t>dus </a:t>
                </a:r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nl-N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∙12=60 </m:t>
                    </m:r>
                    <m:r>
                      <m:rPr>
                        <m:sty m:val="p"/>
                      </m:rPr>
                      <a:rPr lang="nl-NL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uur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30" name="Rechthoek 29">
                <a:extLst>
                  <a:ext uri="{FF2B5EF4-FFF2-40B4-BE49-F238E27FC236}">
                    <a16:creationId xmlns:a16="http://schemas.microsoft.com/office/drawing/2014/main" id="{85C6E757-7F1E-46A0-A77A-72A6B107DC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6246" y="2551692"/>
                <a:ext cx="2085827" cy="369332"/>
              </a:xfrm>
              <a:prstGeom prst="rect">
                <a:avLst/>
              </a:prstGeom>
              <a:blipFill>
                <a:blip r:embed="rId9"/>
                <a:stretch>
                  <a:fillRect l="-2632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kstvak 30">
            <a:extLst>
              <a:ext uri="{FF2B5EF4-FFF2-40B4-BE49-F238E27FC236}">
                <a16:creationId xmlns:a16="http://schemas.microsoft.com/office/drawing/2014/main" id="{E0641FF1-7459-4DA5-963E-AEA81C40D59B}"/>
              </a:ext>
            </a:extLst>
          </p:cNvPr>
          <p:cNvSpPr txBox="1"/>
          <p:nvPr/>
        </p:nvSpPr>
        <p:spPr>
          <a:xfrm>
            <a:off x="1236301" y="33935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0EA4F2BC-2474-4E39-8F01-0C76B233EDB7}"/>
              </a:ext>
            </a:extLst>
          </p:cNvPr>
          <p:cNvSpPr txBox="1"/>
          <p:nvPr/>
        </p:nvSpPr>
        <p:spPr>
          <a:xfrm>
            <a:off x="1292952" y="499045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63F0A701-01C0-46AB-BA03-74C45BE94324}"/>
                  </a:ext>
                </a:extLst>
              </p:cNvPr>
              <p:cNvSpPr txBox="1"/>
              <p:nvPr/>
            </p:nvSpPr>
            <p:spPr>
              <a:xfrm rot="16200000">
                <a:off x="2733358" y="1874862"/>
                <a:ext cx="422487" cy="2435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63F0A701-01C0-46AB-BA03-74C45BE943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2733358" y="1874862"/>
                <a:ext cx="422487" cy="24358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Rechte verbindingslijn met pijl 34">
            <a:extLst>
              <a:ext uri="{FF2B5EF4-FFF2-40B4-BE49-F238E27FC236}">
                <a16:creationId xmlns:a16="http://schemas.microsoft.com/office/drawing/2014/main" id="{66482B3F-25E2-4A83-89F0-731E4F848BB2}"/>
              </a:ext>
            </a:extLst>
          </p:cNvPr>
          <p:cNvCxnSpPr>
            <a:cxnSpLocks/>
          </p:cNvCxnSpPr>
          <p:nvPr/>
        </p:nvCxnSpPr>
        <p:spPr>
          <a:xfrm flipH="1">
            <a:off x="2092569" y="3251284"/>
            <a:ext cx="852033" cy="2113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47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11" grpId="0"/>
      <p:bldP spid="12" grpId="0" animBg="1"/>
      <p:bldP spid="17" grpId="0"/>
      <p:bldP spid="18" grpId="0"/>
      <p:bldP spid="19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73" y="3496554"/>
            <a:ext cx="4888840" cy="1072591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EBEF56DD-2250-4EF9-B60E-BC1E6BA2B5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73" y="544973"/>
            <a:ext cx="4624578" cy="1049274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740B3913-321E-4159-A541-DDF224363A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851" y="631065"/>
            <a:ext cx="3077870" cy="4624578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1748FE2C-A691-4D75-B580-A2909170C538}"/>
              </a:ext>
            </a:extLst>
          </p:cNvPr>
          <p:cNvSpPr txBox="1"/>
          <p:nvPr/>
        </p:nvSpPr>
        <p:spPr>
          <a:xfrm>
            <a:off x="975360" y="1808522"/>
            <a:ext cx="898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Lees af:</a:t>
            </a:r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C2A0B862-80DA-4360-9325-97F69A5FFF6A}"/>
              </a:ext>
            </a:extLst>
          </p:cNvPr>
          <p:cNvCxnSpPr/>
          <p:nvPr/>
        </p:nvCxnSpPr>
        <p:spPr>
          <a:xfrm flipV="1">
            <a:off x="9875520" y="3749040"/>
            <a:ext cx="0" cy="113792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879B40B9-BDD0-4E28-ABD8-34889C0F3CE8}"/>
              </a:ext>
            </a:extLst>
          </p:cNvPr>
          <p:cNvCxnSpPr/>
          <p:nvPr/>
        </p:nvCxnSpPr>
        <p:spPr>
          <a:xfrm>
            <a:off x="8371840" y="3769360"/>
            <a:ext cx="1503680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>
            <a:extLst>
              <a:ext uri="{FF2B5EF4-FFF2-40B4-BE49-F238E27FC236}">
                <a16:creationId xmlns:a16="http://schemas.microsoft.com/office/drawing/2014/main" id="{121F6703-73DE-46B6-9159-A780DFFC8FF3}"/>
              </a:ext>
            </a:extLst>
          </p:cNvPr>
          <p:cNvSpPr txBox="1"/>
          <p:nvPr/>
        </p:nvSpPr>
        <p:spPr>
          <a:xfrm>
            <a:off x="1822819" y="1808522"/>
            <a:ext cx="5833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30% van de tijd (60 uur) tankten bij B minder dan 50 klanten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7F3F549-3BD9-47C0-BBF2-BC46A89914B1}"/>
                  </a:ext>
                </a:extLst>
              </p:cNvPr>
              <p:cNvSpPr txBox="1"/>
              <p:nvPr/>
            </p:nvSpPr>
            <p:spPr>
              <a:xfrm>
                <a:off x="1873619" y="2188014"/>
                <a:ext cx="18998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0,30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∙60=18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uur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7F3F549-3BD9-47C0-BBF2-BC46A89914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3619" y="2188014"/>
                <a:ext cx="1899815" cy="276999"/>
              </a:xfrm>
              <a:prstGeom prst="rect">
                <a:avLst/>
              </a:prstGeom>
              <a:blipFill>
                <a:blip r:embed="rId5"/>
                <a:stretch>
                  <a:fillRect l="-1603" r="-64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C8F4C020-309D-4579-A645-0E57BA44F053}"/>
              </a:ext>
            </a:extLst>
          </p:cNvPr>
          <p:cNvCxnSpPr/>
          <p:nvPr/>
        </p:nvCxnSpPr>
        <p:spPr>
          <a:xfrm>
            <a:off x="3891280" y="2326513"/>
            <a:ext cx="6604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64939102-F206-46B2-BC9A-F04737797700}"/>
                  </a:ext>
                </a:extLst>
              </p:cNvPr>
              <p:cNvSpPr txBox="1"/>
              <p:nvPr/>
            </p:nvSpPr>
            <p:spPr>
              <a:xfrm>
                <a:off x="4677444" y="2177854"/>
                <a:ext cx="7630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1,5 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dag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64939102-F206-46B2-BC9A-F047377977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444" y="2177854"/>
                <a:ext cx="763029" cy="276999"/>
              </a:xfrm>
              <a:prstGeom prst="rect">
                <a:avLst/>
              </a:prstGeom>
              <a:blipFill>
                <a:blip r:embed="rId6"/>
                <a:stretch>
                  <a:fillRect l="-6400" t="-2174" r="-11200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E658C59F-7D20-429C-8B8F-7E53DEED0869}"/>
              </a:ext>
            </a:extLst>
          </p:cNvPr>
          <p:cNvCxnSpPr/>
          <p:nvPr/>
        </p:nvCxnSpPr>
        <p:spPr>
          <a:xfrm>
            <a:off x="4399280" y="792480"/>
            <a:ext cx="659678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78A820ED-2C3D-4A07-93DF-17F9D6D2D57D}"/>
              </a:ext>
            </a:extLst>
          </p:cNvPr>
          <p:cNvCxnSpPr>
            <a:cxnSpLocks/>
          </p:cNvCxnSpPr>
          <p:nvPr/>
        </p:nvCxnSpPr>
        <p:spPr>
          <a:xfrm>
            <a:off x="975360" y="1069610"/>
            <a:ext cx="153416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>
            <a:extLst>
              <a:ext uri="{FF2B5EF4-FFF2-40B4-BE49-F238E27FC236}">
                <a16:creationId xmlns:a16="http://schemas.microsoft.com/office/drawing/2014/main" id="{CF4CDA32-1EA2-4A5B-BD2C-E07AAB8610B9}"/>
              </a:ext>
            </a:extLst>
          </p:cNvPr>
          <p:cNvSpPr txBox="1"/>
          <p:nvPr/>
        </p:nvSpPr>
        <p:spPr>
          <a:xfrm>
            <a:off x="978593" y="2594415"/>
            <a:ext cx="2450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bewering klopt niet !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96449562-4E2C-4D06-A47B-1C62F13B71ED}"/>
              </a:ext>
            </a:extLst>
          </p:cNvPr>
          <p:cNvSpPr txBox="1"/>
          <p:nvPr/>
        </p:nvSpPr>
        <p:spPr>
          <a:xfrm>
            <a:off x="886324" y="4694057"/>
            <a:ext cx="61988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Klopt niet, </a:t>
            </a:r>
            <a:br>
              <a:rPr lang="nl-NL" dirty="0"/>
            </a:br>
            <a:r>
              <a:rPr lang="nl-NL" dirty="0"/>
              <a:t>de grafiek bij B stijgt wel in het begin minder maar dat betekent </a:t>
            </a:r>
            <a:br>
              <a:rPr lang="nl-NL" dirty="0"/>
            </a:br>
            <a:r>
              <a:rPr lang="nl-NL" dirty="0"/>
              <a:t>dat er een klein percentage van de uren weinig klanten waren.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EF3B0343-3F4A-4784-8DE7-2D4E8B06E501}"/>
              </a:ext>
            </a:extLst>
          </p:cNvPr>
          <p:cNvSpPr txBox="1"/>
          <p:nvPr/>
        </p:nvSpPr>
        <p:spPr>
          <a:xfrm>
            <a:off x="886324" y="5567950"/>
            <a:ext cx="5697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kwam bij B dus vaker voor dat er veel mensen tankten.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AC4814E-2A1E-40D2-A41B-21B5C4E8011D}"/>
              </a:ext>
            </a:extLst>
          </p:cNvPr>
          <p:cNvSpPr txBox="1"/>
          <p:nvPr/>
        </p:nvSpPr>
        <p:spPr>
          <a:xfrm>
            <a:off x="886324" y="5887845"/>
            <a:ext cx="3488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 bij B was het drukker dan bij A.</a:t>
            </a:r>
          </a:p>
        </p:txBody>
      </p:sp>
    </p:spTree>
    <p:extLst>
      <p:ext uri="{BB962C8B-B14F-4D97-AF65-F5344CB8AC3E}">
        <p14:creationId xmlns:p14="http://schemas.microsoft.com/office/powerpoint/2010/main" val="231579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4" grpId="0"/>
      <p:bldP spid="19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47</TotalTime>
  <Words>157</Words>
  <Application>Microsoft Office PowerPoint</Application>
  <PresentationFormat>Breedbeeld</PresentationFormat>
  <Paragraphs>25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8</cp:revision>
  <dcterms:created xsi:type="dcterms:W3CDTF">2018-08-30T13:38:02Z</dcterms:created>
  <dcterms:modified xsi:type="dcterms:W3CDTF">2018-08-30T14:52:30Z</dcterms:modified>
</cp:coreProperties>
</file>