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34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D5F21-435F-4D56-B5DE-518A5D2398A7}" type="datetimeFigureOut">
              <a:rPr lang="nl-NL" smtClean="0"/>
              <a:t>27-8-2018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55F5D-2FB3-4B99-825F-0B664C7700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2547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D5F21-435F-4D56-B5DE-518A5D2398A7}" type="datetimeFigureOut">
              <a:rPr lang="nl-NL" smtClean="0"/>
              <a:t>27-8-2018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55F5D-2FB3-4B99-825F-0B664C7700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106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D5F21-435F-4D56-B5DE-518A5D2398A7}" type="datetimeFigureOut">
              <a:rPr lang="nl-NL" smtClean="0"/>
              <a:t>27-8-2018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55F5D-2FB3-4B99-825F-0B664C7700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5844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D5F21-435F-4D56-B5DE-518A5D2398A7}" type="datetimeFigureOut">
              <a:rPr lang="nl-NL" smtClean="0"/>
              <a:t>27-8-2018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55F5D-2FB3-4B99-825F-0B664C7700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8511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D5F21-435F-4D56-B5DE-518A5D2398A7}" type="datetimeFigureOut">
              <a:rPr lang="nl-NL" smtClean="0"/>
              <a:t>27-8-2018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55F5D-2FB3-4B99-825F-0B664C7700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9230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D5F21-435F-4D56-B5DE-518A5D2398A7}" type="datetimeFigureOut">
              <a:rPr lang="nl-NL" smtClean="0"/>
              <a:t>27-8-2018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55F5D-2FB3-4B99-825F-0B664C7700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8161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D5F21-435F-4D56-B5DE-518A5D2398A7}" type="datetimeFigureOut">
              <a:rPr lang="nl-NL" smtClean="0"/>
              <a:t>27-8-2018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55F5D-2FB3-4B99-825F-0B664C7700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2124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D5F21-435F-4D56-B5DE-518A5D2398A7}" type="datetimeFigureOut">
              <a:rPr lang="nl-NL" smtClean="0"/>
              <a:t>27-8-2018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55F5D-2FB3-4B99-825F-0B664C7700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5341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D5F21-435F-4D56-B5DE-518A5D2398A7}" type="datetimeFigureOut">
              <a:rPr lang="nl-NL" smtClean="0"/>
              <a:t>27-8-2018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55F5D-2FB3-4B99-825F-0B664C7700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7123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D5F21-435F-4D56-B5DE-518A5D2398A7}" type="datetimeFigureOut">
              <a:rPr lang="nl-NL" smtClean="0"/>
              <a:t>27-8-2018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55F5D-2FB3-4B99-825F-0B664C7700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4017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D5F21-435F-4D56-B5DE-518A5D2398A7}" type="datetimeFigureOut">
              <a:rPr lang="nl-NL" smtClean="0"/>
              <a:t>27-8-2018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55F5D-2FB3-4B99-825F-0B664C7700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6306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D5F21-435F-4D56-B5DE-518A5D2398A7}" type="datetimeFigureOut">
              <a:rPr lang="nl-NL" smtClean="0"/>
              <a:t>27-8-2018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55F5D-2FB3-4B99-825F-0B664C7700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7139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18" Type="http://schemas.openxmlformats.org/officeDocument/2006/relationships/image" Target="../media/image29.png"/><Relationship Id="rId3" Type="http://schemas.openxmlformats.org/officeDocument/2006/relationships/image" Target="../media/image15.jpg"/><Relationship Id="rId21" Type="http://schemas.openxmlformats.org/officeDocument/2006/relationships/image" Target="../media/image32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17" Type="http://schemas.openxmlformats.org/officeDocument/2006/relationships/image" Target="../media/image28.png"/><Relationship Id="rId2" Type="http://schemas.openxmlformats.org/officeDocument/2006/relationships/image" Target="../media/image14.jpg"/><Relationship Id="rId16" Type="http://schemas.openxmlformats.org/officeDocument/2006/relationships/image" Target="../media/image27.png"/><Relationship Id="rId20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5" Type="http://schemas.openxmlformats.org/officeDocument/2006/relationships/image" Target="../media/image26.png"/><Relationship Id="rId23" Type="http://schemas.openxmlformats.org/officeDocument/2006/relationships/image" Target="../media/image34.png"/><Relationship Id="rId10" Type="http://schemas.openxmlformats.org/officeDocument/2006/relationships/image" Target="../media/image21.jpg"/><Relationship Id="rId19" Type="http://schemas.openxmlformats.org/officeDocument/2006/relationships/image" Target="../media/image30.png"/><Relationship Id="rId4" Type="http://schemas.openxmlformats.org/officeDocument/2006/relationships/image" Target="../media/image2.jpg"/><Relationship Id="rId9" Type="http://schemas.openxmlformats.org/officeDocument/2006/relationships/image" Target="../media/image20.png"/><Relationship Id="rId14" Type="http://schemas.openxmlformats.org/officeDocument/2006/relationships/image" Target="../media/image25.png"/><Relationship Id="rId22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F46AED32-160E-40AF-B655-E80CA08C9114}"/>
              </a:ext>
            </a:extLst>
          </p:cNvPr>
          <p:cNvSpPr txBox="1"/>
          <p:nvPr/>
        </p:nvSpPr>
        <p:spPr>
          <a:xfrm>
            <a:off x="360485" y="518747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14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1BA0EA57-F114-44D2-BB54-0FEF50455B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9550" y="444986"/>
            <a:ext cx="4764481" cy="1647749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1038B893-051E-4772-93BF-1530CFD55A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8351" y="434382"/>
            <a:ext cx="3116732" cy="3264408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C3BD5533-B69A-459F-8306-871A02116E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975" y="2149561"/>
            <a:ext cx="4430268" cy="816102"/>
          </a:xfrm>
          <a:prstGeom prst="rect">
            <a:avLst/>
          </a:prstGeom>
        </p:spPr>
      </p:pic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72A9CC0D-DE41-4FD5-83E3-F116D273EABA}"/>
              </a:ext>
            </a:extLst>
          </p:cNvPr>
          <p:cNvCxnSpPr/>
          <p:nvPr/>
        </p:nvCxnSpPr>
        <p:spPr>
          <a:xfrm flipV="1">
            <a:off x="8625840" y="2066586"/>
            <a:ext cx="0" cy="1245574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AFC3A507-9520-4BF0-8A52-91F2C3095ED8}"/>
              </a:ext>
            </a:extLst>
          </p:cNvPr>
          <p:cNvCxnSpPr/>
          <p:nvPr/>
        </p:nvCxnSpPr>
        <p:spPr>
          <a:xfrm>
            <a:off x="7772400" y="2056858"/>
            <a:ext cx="853440" cy="0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vak 14">
            <a:extLst>
              <a:ext uri="{FF2B5EF4-FFF2-40B4-BE49-F238E27FC236}">
                <a16:creationId xmlns:a16="http://schemas.microsoft.com/office/drawing/2014/main" id="{18282DDC-22C7-4509-BFF1-E7BF25F2F51B}"/>
              </a:ext>
            </a:extLst>
          </p:cNvPr>
          <p:cNvSpPr txBox="1"/>
          <p:nvPr/>
        </p:nvSpPr>
        <p:spPr>
          <a:xfrm>
            <a:off x="929819" y="3109910"/>
            <a:ext cx="898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Lees af: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A59340CC-1E11-4B9D-918A-2ECF80A83225}"/>
                  </a:ext>
                </a:extLst>
              </p:cNvPr>
              <p:cNvSpPr txBox="1"/>
              <p:nvPr/>
            </p:nvSpPr>
            <p:spPr>
              <a:xfrm>
                <a:off x="1755347" y="3121178"/>
                <a:ext cx="36797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minder dan 100 seconden geeft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60%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A59340CC-1E11-4B9D-918A-2ECF80A832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5347" y="3121178"/>
                <a:ext cx="3679725" cy="369332"/>
              </a:xfrm>
              <a:prstGeom prst="rect">
                <a:avLst/>
              </a:prstGeom>
              <a:blipFill>
                <a:blip r:embed="rId5"/>
                <a:stretch>
                  <a:fillRect l="-1490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kstvak 16">
            <a:extLst>
              <a:ext uri="{FF2B5EF4-FFF2-40B4-BE49-F238E27FC236}">
                <a16:creationId xmlns:a16="http://schemas.microsoft.com/office/drawing/2014/main" id="{01E81FB6-E64E-4B17-A89A-3896783C7954}"/>
              </a:ext>
            </a:extLst>
          </p:cNvPr>
          <p:cNvSpPr txBox="1"/>
          <p:nvPr/>
        </p:nvSpPr>
        <p:spPr>
          <a:xfrm>
            <a:off x="1755347" y="3497489"/>
            <a:ext cx="8654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dat zijn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050B1FD6-6F5C-48C3-ADC4-AF061C0D8C5C}"/>
                  </a:ext>
                </a:extLst>
              </p:cNvPr>
              <p:cNvSpPr txBox="1"/>
              <p:nvPr/>
            </p:nvSpPr>
            <p:spPr>
              <a:xfrm>
                <a:off x="2617995" y="3560290"/>
                <a:ext cx="15965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0,6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∙300=180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050B1FD6-6F5C-48C3-ADC4-AF061C0D8C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7995" y="3560290"/>
                <a:ext cx="1596591" cy="276999"/>
              </a:xfrm>
              <a:prstGeom prst="rect">
                <a:avLst/>
              </a:prstGeom>
              <a:blipFill>
                <a:blip r:embed="rId6"/>
                <a:stretch>
                  <a:fillRect l="-3053" r="-3435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kstvak 18">
            <a:extLst>
              <a:ext uri="{FF2B5EF4-FFF2-40B4-BE49-F238E27FC236}">
                <a16:creationId xmlns:a16="http://schemas.microsoft.com/office/drawing/2014/main" id="{6F007D28-6FC5-4F67-A585-C2718ECCC101}"/>
              </a:ext>
            </a:extLst>
          </p:cNvPr>
          <p:cNvSpPr txBox="1"/>
          <p:nvPr/>
        </p:nvSpPr>
        <p:spPr>
          <a:xfrm>
            <a:off x="4193466" y="3506281"/>
            <a:ext cx="883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klanten</a:t>
            </a:r>
          </a:p>
        </p:txBody>
      </p:sp>
      <p:pic>
        <p:nvPicPr>
          <p:cNvPr id="21" name="Afbeelding 20">
            <a:extLst>
              <a:ext uri="{FF2B5EF4-FFF2-40B4-BE49-F238E27FC236}">
                <a16:creationId xmlns:a16="http://schemas.microsoft.com/office/drawing/2014/main" id="{F3256ED1-6031-47DB-9D72-C0BD87A22AD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975" y="4099810"/>
            <a:ext cx="3629711" cy="551840"/>
          </a:xfrm>
          <a:prstGeom prst="rect">
            <a:avLst/>
          </a:prstGeom>
        </p:spPr>
      </p:pic>
      <p:sp>
        <p:nvSpPr>
          <p:cNvPr id="22" name="Tekstvak 21">
            <a:extLst>
              <a:ext uri="{FF2B5EF4-FFF2-40B4-BE49-F238E27FC236}">
                <a16:creationId xmlns:a16="http://schemas.microsoft.com/office/drawing/2014/main" id="{DD0FCABA-7B71-473A-9D06-F7DAB2FCAED8}"/>
              </a:ext>
            </a:extLst>
          </p:cNvPr>
          <p:cNvSpPr txBox="1"/>
          <p:nvPr/>
        </p:nvSpPr>
        <p:spPr>
          <a:xfrm>
            <a:off x="947761" y="4821399"/>
            <a:ext cx="898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Lees af: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17BB0E56-879A-4476-8F01-081B122AE467}"/>
                  </a:ext>
                </a:extLst>
              </p:cNvPr>
              <p:cNvSpPr txBox="1"/>
              <p:nvPr/>
            </p:nvSpPr>
            <p:spPr>
              <a:xfrm>
                <a:off x="1755347" y="4816302"/>
                <a:ext cx="36797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minder dan 200 seconden geeft </a:t>
                </a:r>
                <a14:m>
                  <m:oMath xmlns:m="http://schemas.openxmlformats.org/officeDocument/2006/math">
                    <m:r>
                      <a:rPr lang="nl-NL" b="0" i="0" smtClean="0">
                        <a:latin typeface="Cambria Math" panose="02040503050406030204" pitchFamily="18" charset="0"/>
                      </a:rPr>
                      <m:t>85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17BB0E56-879A-4476-8F01-081B122AE4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5347" y="4816302"/>
                <a:ext cx="3679725" cy="369332"/>
              </a:xfrm>
              <a:prstGeom prst="rect">
                <a:avLst/>
              </a:prstGeom>
              <a:blipFill>
                <a:blip r:embed="rId8"/>
                <a:stretch>
                  <a:fillRect l="-1490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Rechte verbindingslijn 23">
            <a:extLst>
              <a:ext uri="{FF2B5EF4-FFF2-40B4-BE49-F238E27FC236}">
                <a16:creationId xmlns:a16="http://schemas.microsoft.com/office/drawing/2014/main" id="{2264F868-B3E5-4B51-B6FE-69A9FFE1E46C}"/>
              </a:ext>
            </a:extLst>
          </p:cNvPr>
          <p:cNvCxnSpPr/>
          <p:nvPr/>
        </p:nvCxnSpPr>
        <p:spPr>
          <a:xfrm flipV="1">
            <a:off x="9469120" y="1502174"/>
            <a:ext cx="0" cy="1823644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chte verbindingslijn 24">
            <a:extLst>
              <a:ext uri="{FF2B5EF4-FFF2-40B4-BE49-F238E27FC236}">
                <a16:creationId xmlns:a16="http://schemas.microsoft.com/office/drawing/2014/main" id="{0F86EBF7-3613-47BA-B800-C7F944A541D5}"/>
              </a:ext>
            </a:extLst>
          </p:cNvPr>
          <p:cNvCxnSpPr/>
          <p:nvPr/>
        </p:nvCxnSpPr>
        <p:spPr>
          <a:xfrm>
            <a:off x="7794284" y="1528970"/>
            <a:ext cx="1663112" cy="0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kstvak 25">
            <a:extLst>
              <a:ext uri="{FF2B5EF4-FFF2-40B4-BE49-F238E27FC236}">
                <a16:creationId xmlns:a16="http://schemas.microsoft.com/office/drawing/2014/main" id="{63CF654F-00A1-4BAD-AA9C-6994A739CF48}"/>
              </a:ext>
            </a:extLst>
          </p:cNvPr>
          <p:cNvSpPr txBox="1"/>
          <p:nvPr/>
        </p:nvSpPr>
        <p:spPr>
          <a:xfrm>
            <a:off x="1722632" y="5253535"/>
            <a:ext cx="8654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dat zijn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26283C88-E243-4F61-8212-1AC3167C15AA}"/>
                  </a:ext>
                </a:extLst>
              </p:cNvPr>
              <p:cNvSpPr txBox="1"/>
              <p:nvPr/>
            </p:nvSpPr>
            <p:spPr>
              <a:xfrm>
                <a:off x="2585280" y="5316336"/>
                <a:ext cx="17248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0,85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∙300=255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26283C88-E243-4F61-8212-1AC3167C15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5280" y="5316336"/>
                <a:ext cx="1724831" cy="276999"/>
              </a:xfrm>
              <a:prstGeom prst="rect">
                <a:avLst/>
              </a:prstGeom>
              <a:blipFill>
                <a:blip r:embed="rId9"/>
                <a:stretch>
                  <a:fillRect l="-2473" r="-318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kstvak 27">
            <a:extLst>
              <a:ext uri="{FF2B5EF4-FFF2-40B4-BE49-F238E27FC236}">
                <a16:creationId xmlns:a16="http://schemas.microsoft.com/office/drawing/2014/main" id="{1832DD80-8503-4EBC-A741-F7DAA61F17F4}"/>
              </a:ext>
            </a:extLst>
          </p:cNvPr>
          <p:cNvSpPr txBox="1"/>
          <p:nvPr/>
        </p:nvSpPr>
        <p:spPr>
          <a:xfrm>
            <a:off x="4310111" y="5263263"/>
            <a:ext cx="883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klanten</a:t>
            </a:r>
          </a:p>
        </p:txBody>
      </p:sp>
      <p:pic>
        <p:nvPicPr>
          <p:cNvPr id="30" name="Afbeelding 29">
            <a:extLst>
              <a:ext uri="{FF2B5EF4-FFF2-40B4-BE49-F238E27FC236}">
                <a16:creationId xmlns:a16="http://schemas.microsoft.com/office/drawing/2014/main" id="{9195D6C6-D1C4-46E5-84C6-BB0BE759AC6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7791" y="3956243"/>
            <a:ext cx="4492447" cy="567385"/>
          </a:xfrm>
          <a:prstGeom prst="rect">
            <a:avLst/>
          </a:prstGeom>
        </p:spPr>
      </p:pic>
      <p:cxnSp>
        <p:nvCxnSpPr>
          <p:cNvPr id="32" name="Rechte verbindingslijn 31">
            <a:extLst>
              <a:ext uri="{FF2B5EF4-FFF2-40B4-BE49-F238E27FC236}">
                <a16:creationId xmlns:a16="http://schemas.microsoft.com/office/drawing/2014/main" id="{4E309BF8-D2DE-4E79-9605-95ED980E2AC4}"/>
              </a:ext>
            </a:extLst>
          </p:cNvPr>
          <p:cNvCxnSpPr/>
          <p:nvPr/>
        </p:nvCxnSpPr>
        <p:spPr>
          <a:xfrm>
            <a:off x="5933440" y="2149561"/>
            <a:ext cx="0" cy="392611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8647C535-E5DC-4A81-9EE4-2DFB8DA8C23D}"/>
                  </a:ext>
                </a:extLst>
              </p:cNvPr>
              <p:cNvSpPr txBox="1"/>
              <p:nvPr/>
            </p:nvSpPr>
            <p:spPr>
              <a:xfrm>
                <a:off x="6462289" y="4674334"/>
                <a:ext cx="28841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2,5</m:t>
                    </m:r>
                  </m:oMath>
                </a14:m>
                <a:r>
                  <a:rPr lang="nl-NL" dirty="0"/>
                  <a:t> minuten zijn 150 seconden</a:t>
                </a:r>
              </a:p>
            </p:txBody>
          </p:sp>
        </mc:Choice>
        <mc:Fallback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8647C535-E5DC-4A81-9EE4-2DFB8DA8C2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2289" y="4674334"/>
                <a:ext cx="2884187" cy="276999"/>
              </a:xfrm>
              <a:prstGeom prst="rect">
                <a:avLst/>
              </a:prstGeom>
              <a:blipFill>
                <a:blip r:embed="rId11"/>
                <a:stretch>
                  <a:fillRect l="-2748" t="-28889" r="-4440" b="-5111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7300A057-27D1-4551-833A-7D14916EC3C7}"/>
              </a:ext>
            </a:extLst>
          </p:cNvPr>
          <p:cNvCxnSpPr>
            <a:cxnSpLocks/>
          </p:cNvCxnSpPr>
          <p:nvPr/>
        </p:nvCxnSpPr>
        <p:spPr>
          <a:xfrm flipV="1">
            <a:off x="9057357" y="1821689"/>
            <a:ext cx="0" cy="1484155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chte verbindingslijn 35">
            <a:extLst>
              <a:ext uri="{FF2B5EF4-FFF2-40B4-BE49-F238E27FC236}">
                <a16:creationId xmlns:a16="http://schemas.microsoft.com/office/drawing/2014/main" id="{5E83DB94-9734-4265-84FE-99868A47546A}"/>
              </a:ext>
            </a:extLst>
          </p:cNvPr>
          <p:cNvCxnSpPr>
            <a:cxnSpLocks/>
          </p:cNvCxnSpPr>
          <p:nvPr/>
        </p:nvCxnSpPr>
        <p:spPr>
          <a:xfrm>
            <a:off x="7772400" y="1842441"/>
            <a:ext cx="1280160" cy="0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B4AE0052-FAD3-4F37-BFB6-99AFDEAF12A8}"/>
                  </a:ext>
                </a:extLst>
              </p:cNvPr>
              <p:cNvSpPr txBox="1"/>
              <p:nvPr/>
            </p:nvSpPr>
            <p:spPr>
              <a:xfrm>
                <a:off x="7295791" y="5005746"/>
                <a:ext cx="37133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minder dan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150</m:t>
                    </m:r>
                  </m:oMath>
                </a14:m>
                <a:r>
                  <a:rPr lang="nl-NL" dirty="0"/>
                  <a:t> seconden geeft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70%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B4AE0052-FAD3-4F37-BFB6-99AFDEAF12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5791" y="5005746"/>
                <a:ext cx="3713389" cy="369332"/>
              </a:xfrm>
              <a:prstGeom prst="rect">
                <a:avLst/>
              </a:prstGeom>
              <a:blipFill>
                <a:blip r:embed="rId12"/>
                <a:stretch>
                  <a:fillRect l="-1478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kstvak 38">
            <a:extLst>
              <a:ext uri="{FF2B5EF4-FFF2-40B4-BE49-F238E27FC236}">
                <a16:creationId xmlns:a16="http://schemas.microsoft.com/office/drawing/2014/main" id="{273AFBA0-CB6C-415D-8E7A-943BF36E3D8B}"/>
              </a:ext>
            </a:extLst>
          </p:cNvPr>
          <p:cNvSpPr txBox="1"/>
          <p:nvPr/>
        </p:nvSpPr>
        <p:spPr>
          <a:xfrm>
            <a:off x="7295791" y="5845869"/>
            <a:ext cx="8654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dat zijn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5F98D647-AFCC-48E8-B8CA-9523493056DF}"/>
                  </a:ext>
                </a:extLst>
              </p:cNvPr>
              <p:cNvSpPr txBox="1"/>
              <p:nvPr/>
            </p:nvSpPr>
            <p:spPr>
              <a:xfrm>
                <a:off x="8158439" y="5908670"/>
                <a:ext cx="15965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0,30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∙300=90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5F98D647-AFCC-48E8-B8CA-9523493056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8439" y="5908670"/>
                <a:ext cx="1596591" cy="276999"/>
              </a:xfrm>
              <a:prstGeom prst="rect">
                <a:avLst/>
              </a:prstGeom>
              <a:blipFill>
                <a:blip r:embed="rId13"/>
                <a:stretch>
                  <a:fillRect l="-3053" r="-3435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kstvak 40">
            <a:extLst>
              <a:ext uri="{FF2B5EF4-FFF2-40B4-BE49-F238E27FC236}">
                <a16:creationId xmlns:a16="http://schemas.microsoft.com/office/drawing/2014/main" id="{CC674234-4220-4AF8-A3E6-7887F12ADE79}"/>
              </a:ext>
            </a:extLst>
          </p:cNvPr>
          <p:cNvSpPr txBox="1"/>
          <p:nvPr/>
        </p:nvSpPr>
        <p:spPr>
          <a:xfrm>
            <a:off x="9812150" y="5866189"/>
            <a:ext cx="883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klanten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5C2DF2F2-187F-4FB1-92C5-054ABA869903}"/>
              </a:ext>
            </a:extLst>
          </p:cNvPr>
          <p:cNvSpPr txBox="1"/>
          <p:nvPr/>
        </p:nvSpPr>
        <p:spPr>
          <a:xfrm>
            <a:off x="6397532" y="5007284"/>
            <a:ext cx="898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Lees af: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01B03382-2DFD-4D53-B60C-85A475B81434}"/>
                  </a:ext>
                </a:extLst>
              </p:cNvPr>
              <p:cNvSpPr txBox="1"/>
              <p:nvPr/>
            </p:nvSpPr>
            <p:spPr>
              <a:xfrm>
                <a:off x="7295791" y="5375078"/>
                <a:ext cx="353224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meer dan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150</m:t>
                    </m:r>
                  </m:oMath>
                </a14:m>
                <a:r>
                  <a:rPr lang="nl-NL" dirty="0"/>
                  <a:t> seconden geeft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30%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01B03382-2DFD-4D53-B60C-85A475B814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5791" y="5375078"/>
                <a:ext cx="3532249" cy="369332"/>
              </a:xfrm>
              <a:prstGeom prst="rect">
                <a:avLst/>
              </a:prstGeom>
              <a:blipFill>
                <a:blip r:embed="rId14"/>
                <a:stretch>
                  <a:fillRect l="-1554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Rechte verbindingslijn 44">
            <a:extLst>
              <a:ext uri="{FF2B5EF4-FFF2-40B4-BE49-F238E27FC236}">
                <a16:creationId xmlns:a16="http://schemas.microsoft.com/office/drawing/2014/main" id="{F6BEA2B3-E21C-4EED-B0B0-858E2AE4AFA0}"/>
              </a:ext>
            </a:extLst>
          </p:cNvPr>
          <p:cNvCxnSpPr>
            <a:endCxn id="30" idx="3"/>
          </p:cNvCxnSpPr>
          <p:nvPr/>
        </p:nvCxnSpPr>
        <p:spPr>
          <a:xfrm>
            <a:off x="8803532" y="4239935"/>
            <a:ext cx="188670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5128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2" grpId="0"/>
      <p:bldP spid="23" grpId="0"/>
      <p:bldP spid="26" grpId="0"/>
      <p:bldP spid="27" grpId="0"/>
      <p:bldP spid="28" grpId="0"/>
      <p:bldP spid="33" grpId="0"/>
      <p:bldP spid="38" grpId="0"/>
      <p:bldP spid="39" grpId="0"/>
      <p:bldP spid="40" grpId="0"/>
      <p:bldP spid="41" grpId="0"/>
      <p:bldP spid="42" grpId="0"/>
      <p:bldP spid="4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7B46E471-B642-43B5-AE6F-219B43E873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947" y="587731"/>
            <a:ext cx="4453585" cy="575158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C8B4C181-40CE-4410-8919-9768FE5A90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947" y="2193989"/>
            <a:ext cx="4368089" cy="58293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DF7F7EA9-FE25-4DAB-9BB9-1EE5AD4B43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4351" y="434382"/>
            <a:ext cx="3116732" cy="3264408"/>
          </a:xfrm>
          <a:prstGeom prst="rect">
            <a:avLst/>
          </a:prstGeom>
        </p:spPr>
      </p:pic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FEEC4E18-AEF0-4B93-9F8B-6102A76CFC77}"/>
              </a:ext>
            </a:extLst>
          </p:cNvPr>
          <p:cNvCxnSpPr/>
          <p:nvPr/>
        </p:nvCxnSpPr>
        <p:spPr>
          <a:xfrm flipV="1">
            <a:off x="9641840" y="2066586"/>
            <a:ext cx="0" cy="1245574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AFA10923-771B-4972-A1A0-7D1EF6F2148B}"/>
              </a:ext>
            </a:extLst>
          </p:cNvPr>
          <p:cNvCxnSpPr/>
          <p:nvPr/>
        </p:nvCxnSpPr>
        <p:spPr>
          <a:xfrm>
            <a:off x="8788400" y="2056858"/>
            <a:ext cx="853440" cy="0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>
            <a:extLst>
              <a:ext uri="{FF2B5EF4-FFF2-40B4-BE49-F238E27FC236}">
                <a16:creationId xmlns:a16="http://schemas.microsoft.com/office/drawing/2014/main" id="{0F1693B1-ED99-48E6-8315-20E3F383A583}"/>
              </a:ext>
            </a:extLst>
          </p:cNvPr>
          <p:cNvCxnSpPr/>
          <p:nvPr/>
        </p:nvCxnSpPr>
        <p:spPr>
          <a:xfrm flipV="1">
            <a:off x="10485120" y="1502174"/>
            <a:ext cx="0" cy="1823644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85C6827E-B8A0-43AC-848C-A19C8F72DBE5}"/>
              </a:ext>
            </a:extLst>
          </p:cNvPr>
          <p:cNvCxnSpPr/>
          <p:nvPr/>
        </p:nvCxnSpPr>
        <p:spPr>
          <a:xfrm>
            <a:off x="8810284" y="1528970"/>
            <a:ext cx="1663112" cy="0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6CCB877C-CDD1-4C9C-9B04-E6729ABCE23E}"/>
              </a:ext>
            </a:extLst>
          </p:cNvPr>
          <p:cNvCxnSpPr/>
          <p:nvPr/>
        </p:nvCxnSpPr>
        <p:spPr>
          <a:xfrm>
            <a:off x="9641840" y="3312160"/>
            <a:ext cx="843280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met pijl 20">
            <a:extLst>
              <a:ext uri="{FF2B5EF4-FFF2-40B4-BE49-F238E27FC236}">
                <a16:creationId xmlns:a16="http://schemas.microsoft.com/office/drawing/2014/main" id="{FB86B676-5951-479A-90E9-D0F3D610CCE2}"/>
              </a:ext>
            </a:extLst>
          </p:cNvPr>
          <p:cNvCxnSpPr/>
          <p:nvPr/>
        </p:nvCxnSpPr>
        <p:spPr>
          <a:xfrm flipH="1">
            <a:off x="6741198" y="1538266"/>
            <a:ext cx="206396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83955644-04F9-4E8C-BA81-D9290218234A}"/>
                  </a:ext>
                </a:extLst>
              </p:cNvPr>
              <p:cNvSpPr txBox="1"/>
              <p:nvPr/>
            </p:nvSpPr>
            <p:spPr>
              <a:xfrm>
                <a:off x="7371020" y="1312663"/>
                <a:ext cx="113569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0,85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∙300  (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83955644-04F9-4E8C-BA81-D929021823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1020" y="1312663"/>
                <a:ext cx="1135696" cy="215444"/>
              </a:xfrm>
              <a:prstGeom prst="rect">
                <a:avLst/>
              </a:prstGeom>
              <a:blipFill>
                <a:blip r:embed="rId5"/>
                <a:stretch>
                  <a:fillRect l="-3226" r="-5376" b="-30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Rechte verbindingslijn met pijl 22">
            <a:extLst>
              <a:ext uri="{FF2B5EF4-FFF2-40B4-BE49-F238E27FC236}">
                <a16:creationId xmlns:a16="http://schemas.microsoft.com/office/drawing/2014/main" id="{5D01AFBC-45BA-4B53-8DBF-6C7F25313DD5}"/>
              </a:ext>
            </a:extLst>
          </p:cNvPr>
          <p:cNvCxnSpPr/>
          <p:nvPr/>
        </p:nvCxnSpPr>
        <p:spPr>
          <a:xfrm flipH="1">
            <a:off x="6741198" y="2060532"/>
            <a:ext cx="206396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623535A3-4E1C-4B76-AE46-B36FB6E3B693}"/>
                  </a:ext>
                </a:extLst>
              </p:cNvPr>
              <p:cNvSpPr txBox="1"/>
              <p:nvPr/>
            </p:nvSpPr>
            <p:spPr>
              <a:xfrm>
                <a:off x="7368389" y="1859502"/>
                <a:ext cx="113210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0,60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∙300  (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623535A3-4E1C-4B76-AE46-B36FB6E3B6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8389" y="1859502"/>
                <a:ext cx="1132105" cy="215444"/>
              </a:xfrm>
              <a:prstGeom prst="rect">
                <a:avLst/>
              </a:prstGeom>
              <a:blipFill>
                <a:blip r:embed="rId6"/>
                <a:stretch>
                  <a:fillRect l="-3243" r="-5405" b="-3428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A61D8FEF-F21C-4C55-98B8-1D0FE6129472}"/>
                  </a:ext>
                </a:extLst>
              </p:cNvPr>
              <p:cNvSpPr txBox="1"/>
              <p:nvPr/>
            </p:nvSpPr>
            <p:spPr>
              <a:xfrm>
                <a:off x="6259559" y="1916990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180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A61D8FEF-F21C-4C55-98B8-1D0FE61294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9559" y="1916990"/>
                <a:ext cx="437620" cy="276999"/>
              </a:xfrm>
              <a:prstGeom prst="rect">
                <a:avLst/>
              </a:prstGeom>
              <a:blipFill>
                <a:blip r:embed="rId7"/>
                <a:stretch>
                  <a:fillRect l="-12500" r="-125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F44B39C7-31E8-42A9-A249-8AF5F991464B}"/>
                  </a:ext>
                </a:extLst>
              </p:cNvPr>
              <p:cNvSpPr txBox="1"/>
              <p:nvPr/>
            </p:nvSpPr>
            <p:spPr>
              <a:xfrm>
                <a:off x="6259559" y="1389607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255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F44B39C7-31E8-42A9-A249-8AF5F99146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9559" y="1389607"/>
                <a:ext cx="437620" cy="276999"/>
              </a:xfrm>
              <a:prstGeom prst="rect">
                <a:avLst/>
              </a:prstGeom>
              <a:blipFill>
                <a:blip r:embed="rId8"/>
                <a:stretch>
                  <a:fillRect l="-12500" r="-13889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08E6A7E7-FB91-4595-AEDD-EFD75DA58D52}"/>
                  </a:ext>
                </a:extLst>
              </p:cNvPr>
              <p:cNvSpPr txBox="1"/>
              <p:nvPr/>
            </p:nvSpPr>
            <p:spPr>
              <a:xfrm>
                <a:off x="984928" y="1286135"/>
                <a:ext cx="16559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255−180=75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08E6A7E7-FB91-4595-AEDD-EFD75DA58D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4928" y="1286135"/>
                <a:ext cx="1655903" cy="276999"/>
              </a:xfrm>
              <a:prstGeom prst="rect">
                <a:avLst/>
              </a:prstGeom>
              <a:blipFill>
                <a:blip r:embed="rId9"/>
                <a:stretch>
                  <a:fillRect l="-2952" r="-3321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kstvak 27">
            <a:extLst>
              <a:ext uri="{FF2B5EF4-FFF2-40B4-BE49-F238E27FC236}">
                <a16:creationId xmlns:a16="http://schemas.microsoft.com/office/drawing/2014/main" id="{9660CBB9-6B62-4A0D-9CBB-BEBCFA15B1D6}"/>
              </a:ext>
            </a:extLst>
          </p:cNvPr>
          <p:cNvSpPr txBox="1"/>
          <p:nvPr/>
        </p:nvSpPr>
        <p:spPr>
          <a:xfrm>
            <a:off x="2684850" y="1235719"/>
            <a:ext cx="883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klanten</a:t>
            </a:r>
          </a:p>
        </p:txBody>
      </p:sp>
      <p:pic>
        <p:nvPicPr>
          <p:cNvPr id="30" name="Afbeelding 29">
            <a:extLst>
              <a:ext uri="{FF2B5EF4-FFF2-40B4-BE49-F238E27FC236}">
                <a16:creationId xmlns:a16="http://schemas.microsoft.com/office/drawing/2014/main" id="{93D976D5-7DEE-4D7F-8A29-F15B0A55FBB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594" y="3055950"/>
            <a:ext cx="3005328" cy="3078480"/>
          </a:xfrm>
          <a:prstGeom prst="rect">
            <a:avLst/>
          </a:prstGeom>
        </p:spPr>
      </p:pic>
      <p:cxnSp>
        <p:nvCxnSpPr>
          <p:cNvPr id="32" name="Rechte verbindingslijn 31">
            <a:extLst>
              <a:ext uri="{FF2B5EF4-FFF2-40B4-BE49-F238E27FC236}">
                <a16:creationId xmlns:a16="http://schemas.microsoft.com/office/drawing/2014/main" id="{A173EE1A-9498-40C7-89A8-78982817B5CD}"/>
              </a:ext>
            </a:extLst>
          </p:cNvPr>
          <p:cNvCxnSpPr/>
          <p:nvPr/>
        </p:nvCxnSpPr>
        <p:spPr>
          <a:xfrm>
            <a:off x="4038922" y="3429000"/>
            <a:ext cx="0" cy="27054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162E3AB8-E35B-4DF8-B612-E8C43BA9E02E}"/>
              </a:ext>
            </a:extLst>
          </p:cNvPr>
          <p:cNvCxnSpPr/>
          <p:nvPr/>
        </p:nvCxnSpPr>
        <p:spPr>
          <a:xfrm>
            <a:off x="4038922" y="3769360"/>
            <a:ext cx="150843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34">
            <a:extLst>
              <a:ext uri="{FF2B5EF4-FFF2-40B4-BE49-F238E27FC236}">
                <a16:creationId xmlns:a16="http://schemas.microsoft.com/office/drawing/2014/main" id="{31595DDE-8B2E-4667-AF81-DBD37688FE15}"/>
              </a:ext>
            </a:extLst>
          </p:cNvPr>
          <p:cNvCxnSpPr/>
          <p:nvPr/>
        </p:nvCxnSpPr>
        <p:spPr>
          <a:xfrm>
            <a:off x="5547360" y="3429000"/>
            <a:ext cx="0" cy="27054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kstvak 35">
            <a:extLst>
              <a:ext uri="{FF2B5EF4-FFF2-40B4-BE49-F238E27FC236}">
                <a16:creationId xmlns:a16="http://schemas.microsoft.com/office/drawing/2014/main" id="{CCFD24C6-0035-477E-9281-6EBA7AC41AA4}"/>
              </a:ext>
            </a:extLst>
          </p:cNvPr>
          <p:cNvSpPr txBox="1"/>
          <p:nvPr/>
        </p:nvSpPr>
        <p:spPr>
          <a:xfrm>
            <a:off x="4165805" y="3121048"/>
            <a:ext cx="12024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600" dirty="0"/>
              <a:t>cumulatieve</a:t>
            </a:r>
            <a:br>
              <a:rPr lang="nl-NL" sz="1600" dirty="0"/>
            </a:br>
            <a:r>
              <a:rPr lang="nl-NL" sz="1600" dirty="0"/>
              <a:t>frequentie</a:t>
            </a:r>
          </a:p>
        </p:txBody>
      </p:sp>
      <p:cxnSp>
        <p:nvCxnSpPr>
          <p:cNvPr id="38" name="Rechte verbindingslijn 37">
            <a:extLst>
              <a:ext uri="{FF2B5EF4-FFF2-40B4-BE49-F238E27FC236}">
                <a16:creationId xmlns:a16="http://schemas.microsoft.com/office/drawing/2014/main" id="{15856175-BC8F-4054-9B4C-0FFA619454AF}"/>
              </a:ext>
            </a:extLst>
          </p:cNvPr>
          <p:cNvCxnSpPr/>
          <p:nvPr/>
        </p:nvCxnSpPr>
        <p:spPr>
          <a:xfrm>
            <a:off x="3840480" y="4165600"/>
            <a:ext cx="17068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38">
            <a:extLst>
              <a:ext uri="{FF2B5EF4-FFF2-40B4-BE49-F238E27FC236}">
                <a16:creationId xmlns:a16="http://schemas.microsoft.com/office/drawing/2014/main" id="{384030A7-CE5E-4302-8DAA-1AF9ACC8EBE6}"/>
              </a:ext>
            </a:extLst>
          </p:cNvPr>
          <p:cNvCxnSpPr/>
          <p:nvPr/>
        </p:nvCxnSpPr>
        <p:spPr>
          <a:xfrm>
            <a:off x="3830320" y="4572000"/>
            <a:ext cx="17068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39">
            <a:extLst>
              <a:ext uri="{FF2B5EF4-FFF2-40B4-BE49-F238E27FC236}">
                <a16:creationId xmlns:a16="http://schemas.microsoft.com/office/drawing/2014/main" id="{13DDF441-6DB7-46CF-81EA-99EFD69C2A68}"/>
              </a:ext>
            </a:extLst>
          </p:cNvPr>
          <p:cNvCxnSpPr/>
          <p:nvPr/>
        </p:nvCxnSpPr>
        <p:spPr>
          <a:xfrm>
            <a:off x="3870960" y="4968240"/>
            <a:ext cx="17068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40">
            <a:extLst>
              <a:ext uri="{FF2B5EF4-FFF2-40B4-BE49-F238E27FC236}">
                <a16:creationId xmlns:a16="http://schemas.microsoft.com/office/drawing/2014/main" id="{4611F3E8-C99A-4A1B-A5CE-F8CAD1342448}"/>
              </a:ext>
            </a:extLst>
          </p:cNvPr>
          <p:cNvCxnSpPr/>
          <p:nvPr/>
        </p:nvCxnSpPr>
        <p:spPr>
          <a:xfrm>
            <a:off x="3840480" y="5364480"/>
            <a:ext cx="17068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chte verbindingslijn 41">
            <a:extLst>
              <a:ext uri="{FF2B5EF4-FFF2-40B4-BE49-F238E27FC236}">
                <a16:creationId xmlns:a16="http://schemas.microsoft.com/office/drawing/2014/main" id="{6060BBD5-7AA5-445C-B2B9-7E2F5AA28F09}"/>
              </a:ext>
            </a:extLst>
          </p:cNvPr>
          <p:cNvCxnSpPr/>
          <p:nvPr/>
        </p:nvCxnSpPr>
        <p:spPr>
          <a:xfrm>
            <a:off x="3860800" y="5760720"/>
            <a:ext cx="17068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hthoek 42">
            <a:extLst>
              <a:ext uri="{FF2B5EF4-FFF2-40B4-BE49-F238E27FC236}">
                <a16:creationId xmlns:a16="http://schemas.microsoft.com/office/drawing/2014/main" id="{F3385EA1-86EB-4652-8433-8B773B965052}"/>
              </a:ext>
            </a:extLst>
          </p:cNvPr>
          <p:cNvSpPr/>
          <p:nvPr/>
        </p:nvSpPr>
        <p:spPr>
          <a:xfrm>
            <a:off x="3126734" y="3820160"/>
            <a:ext cx="581666" cy="3149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4" name="Rechthoek 43">
            <a:extLst>
              <a:ext uri="{FF2B5EF4-FFF2-40B4-BE49-F238E27FC236}">
                <a16:creationId xmlns:a16="http://schemas.microsoft.com/office/drawing/2014/main" id="{6D98961C-65D7-430C-A0BC-0B712A9724FF}"/>
              </a:ext>
            </a:extLst>
          </p:cNvPr>
          <p:cNvSpPr/>
          <p:nvPr/>
        </p:nvSpPr>
        <p:spPr>
          <a:xfrm>
            <a:off x="3126734" y="4226560"/>
            <a:ext cx="581666" cy="3149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5" name="Rechthoek 44">
            <a:extLst>
              <a:ext uri="{FF2B5EF4-FFF2-40B4-BE49-F238E27FC236}">
                <a16:creationId xmlns:a16="http://schemas.microsoft.com/office/drawing/2014/main" id="{6C818918-D7FD-4BEF-8EA6-308FC39C156C}"/>
              </a:ext>
            </a:extLst>
          </p:cNvPr>
          <p:cNvSpPr/>
          <p:nvPr/>
        </p:nvSpPr>
        <p:spPr>
          <a:xfrm>
            <a:off x="3126734" y="4622800"/>
            <a:ext cx="581666" cy="3149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6" name="Rechthoek 45">
            <a:extLst>
              <a:ext uri="{FF2B5EF4-FFF2-40B4-BE49-F238E27FC236}">
                <a16:creationId xmlns:a16="http://schemas.microsoft.com/office/drawing/2014/main" id="{55C93541-E1CF-4562-8EBA-41357D84AC96}"/>
              </a:ext>
            </a:extLst>
          </p:cNvPr>
          <p:cNvSpPr/>
          <p:nvPr/>
        </p:nvSpPr>
        <p:spPr>
          <a:xfrm>
            <a:off x="3126734" y="5008880"/>
            <a:ext cx="581666" cy="3149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7" name="Rechthoek 46">
            <a:extLst>
              <a:ext uri="{FF2B5EF4-FFF2-40B4-BE49-F238E27FC236}">
                <a16:creationId xmlns:a16="http://schemas.microsoft.com/office/drawing/2014/main" id="{BB2C7437-26F6-401C-9AA6-12F837FB4713}"/>
              </a:ext>
            </a:extLst>
          </p:cNvPr>
          <p:cNvSpPr/>
          <p:nvPr/>
        </p:nvSpPr>
        <p:spPr>
          <a:xfrm>
            <a:off x="3126734" y="5405120"/>
            <a:ext cx="581666" cy="3149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8" name="Rechthoek 47">
            <a:extLst>
              <a:ext uri="{FF2B5EF4-FFF2-40B4-BE49-F238E27FC236}">
                <a16:creationId xmlns:a16="http://schemas.microsoft.com/office/drawing/2014/main" id="{DBF27379-42D6-401E-9CB4-897C9FDF6579}"/>
              </a:ext>
            </a:extLst>
          </p:cNvPr>
          <p:cNvSpPr/>
          <p:nvPr/>
        </p:nvSpPr>
        <p:spPr>
          <a:xfrm>
            <a:off x="3126734" y="5811520"/>
            <a:ext cx="581666" cy="3149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kstvak 48">
                <a:extLst>
                  <a:ext uri="{FF2B5EF4-FFF2-40B4-BE49-F238E27FC236}">
                    <a16:creationId xmlns:a16="http://schemas.microsoft.com/office/drawing/2014/main" id="{A7489D27-A5A3-4F3D-9841-BF1E55D96362}"/>
                  </a:ext>
                </a:extLst>
              </p:cNvPr>
              <p:cNvSpPr txBox="1"/>
              <p:nvPr/>
            </p:nvSpPr>
            <p:spPr>
              <a:xfrm>
                <a:off x="4499636" y="4242962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180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9" name="Tekstvak 48">
                <a:extLst>
                  <a:ext uri="{FF2B5EF4-FFF2-40B4-BE49-F238E27FC236}">
                    <a16:creationId xmlns:a16="http://schemas.microsoft.com/office/drawing/2014/main" id="{A7489D27-A5A3-4F3D-9841-BF1E55D963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636" y="4242962"/>
                <a:ext cx="437620" cy="276999"/>
              </a:xfrm>
              <a:prstGeom prst="rect">
                <a:avLst/>
              </a:prstGeom>
              <a:blipFill>
                <a:blip r:embed="rId11"/>
                <a:stretch>
                  <a:fillRect l="-11111" r="-13889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kstvak 49">
                <a:extLst>
                  <a:ext uri="{FF2B5EF4-FFF2-40B4-BE49-F238E27FC236}">
                    <a16:creationId xmlns:a16="http://schemas.microsoft.com/office/drawing/2014/main" id="{04D77A42-C8F5-4DD2-923C-1B6A4997CA33}"/>
                  </a:ext>
                </a:extLst>
              </p:cNvPr>
              <p:cNvSpPr txBox="1"/>
              <p:nvPr/>
            </p:nvSpPr>
            <p:spPr>
              <a:xfrm>
                <a:off x="4499636" y="5045601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255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0" name="Tekstvak 49">
                <a:extLst>
                  <a:ext uri="{FF2B5EF4-FFF2-40B4-BE49-F238E27FC236}">
                    <a16:creationId xmlns:a16="http://schemas.microsoft.com/office/drawing/2014/main" id="{04D77A42-C8F5-4DD2-923C-1B6A4997CA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636" y="5045601"/>
                <a:ext cx="437620" cy="276999"/>
              </a:xfrm>
              <a:prstGeom prst="rect">
                <a:avLst/>
              </a:prstGeom>
              <a:blipFill>
                <a:blip r:embed="rId12"/>
                <a:stretch>
                  <a:fillRect l="-12500" r="-13889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Rechte verbindingslijn 51">
            <a:extLst>
              <a:ext uri="{FF2B5EF4-FFF2-40B4-BE49-F238E27FC236}">
                <a16:creationId xmlns:a16="http://schemas.microsoft.com/office/drawing/2014/main" id="{E67CC57D-5AA5-4709-A21C-1597089E55B4}"/>
              </a:ext>
            </a:extLst>
          </p:cNvPr>
          <p:cNvCxnSpPr/>
          <p:nvPr/>
        </p:nvCxnSpPr>
        <p:spPr>
          <a:xfrm>
            <a:off x="9215120" y="2885440"/>
            <a:ext cx="0" cy="440378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Rechte verbindingslijn 52">
            <a:extLst>
              <a:ext uri="{FF2B5EF4-FFF2-40B4-BE49-F238E27FC236}">
                <a16:creationId xmlns:a16="http://schemas.microsoft.com/office/drawing/2014/main" id="{357D411D-CDF9-4317-B8F2-D03E8549848C}"/>
              </a:ext>
            </a:extLst>
          </p:cNvPr>
          <p:cNvCxnSpPr>
            <a:cxnSpLocks/>
          </p:cNvCxnSpPr>
          <p:nvPr/>
        </p:nvCxnSpPr>
        <p:spPr>
          <a:xfrm>
            <a:off x="10063480" y="1838377"/>
            <a:ext cx="0" cy="1487441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echte verbindingslijn 54">
            <a:extLst>
              <a:ext uri="{FF2B5EF4-FFF2-40B4-BE49-F238E27FC236}">
                <a16:creationId xmlns:a16="http://schemas.microsoft.com/office/drawing/2014/main" id="{7F60B28F-332A-47E1-A39E-F4E44C07998C}"/>
              </a:ext>
            </a:extLst>
          </p:cNvPr>
          <p:cNvCxnSpPr>
            <a:cxnSpLocks/>
          </p:cNvCxnSpPr>
          <p:nvPr/>
        </p:nvCxnSpPr>
        <p:spPr>
          <a:xfrm flipV="1">
            <a:off x="10911840" y="1312663"/>
            <a:ext cx="0" cy="2013155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7" name="Tekstvak 56">
                <a:extLst>
                  <a:ext uri="{FF2B5EF4-FFF2-40B4-BE49-F238E27FC236}">
                    <a16:creationId xmlns:a16="http://schemas.microsoft.com/office/drawing/2014/main" id="{A55DD2D4-42FE-42FF-829B-BA082AD678DB}"/>
                  </a:ext>
                </a:extLst>
              </p:cNvPr>
              <p:cNvSpPr txBox="1"/>
              <p:nvPr/>
            </p:nvSpPr>
            <p:spPr>
              <a:xfrm>
                <a:off x="4499636" y="5815905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7" name="Tekstvak 56">
                <a:extLst>
                  <a:ext uri="{FF2B5EF4-FFF2-40B4-BE49-F238E27FC236}">
                    <a16:creationId xmlns:a16="http://schemas.microsoft.com/office/drawing/2014/main" id="{A55DD2D4-42FE-42FF-829B-BA082AD678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636" y="5815905"/>
                <a:ext cx="437620" cy="276999"/>
              </a:xfrm>
              <a:prstGeom prst="rect">
                <a:avLst/>
              </a:prstGeom>
              <a:blipFill>
                <a:blip r:embed="rId13"/>
                <a:stretch>
                  <a:fillRect l="-11111" r="-13889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8" name="Rechte verbindingslijn met pijl 57">
            <a:extLst>
              <a:ext uri="{FF2B5EF4-FFF2-40B4-BE49-F238E27FC236}">
                <a16:creationId xmlns:a16="http://schemas.microsoft.com/office/drawing/2014/main" id="{888CEF7D-77DC-452F-B898-958EB1055805}"/>
              </a:ext>
            </a:extLst>
          </p:cNvPr>
          <p:cNvCxnSpPr/>
          <p:nvPr/>
        </p:nvCxnSpPr>
        <p:spPr>
          <a:xfrm flipH="1">
            <a:off x="6741198" y="2893081"/>
            <a:ext cx="206396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9" name="Tekstvak 58">
                <a:extLst>
                  <a:ext uri="{FF2B5EF4-FFF2-40B4-BE49-F238E27FC236}">
                    <a16:creationId xmlns:a16="http://schemas.microsoft.com/office/drawing/2014/main" id="{9A3901AF-9664-4E4F-9A43-45C65836761F}"/>
                  </a:ext>
                </a:extLst>
              </p:cNvPr>
              <p:cNvSpPr txBox="1"/>
              <p:nvPr/>
            </p:nvSpPr>
            <p:spPr>
              <a:xfrm>
                <a:off x="7359938" y="2677066"/>
                <a:ext cx="80432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0,20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∙300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59" name="Tekstvak 58">
                <a:extLst>
                  <a:ext uri="{FF2B5EF4-FFF2-40B4-BE49-F238E27FC236}">
                    <a16:creationId xmlns:a16="http://schemas.microsoft.com/office/drawing/2014/main" id="{9A3901AF-9664-4E4F-9A43-45C6583676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9938" y="2677066"/>
                <a:ext cx="804323" cy="215444"/>
              </a:xfrm>
              <a:prstGeom prst="rect">
                <a:avLst/>
              </a:prstGeom>
              <a:blipFill>
                <a:blip r:embed="rId14"/>
                <a:stretch>
                  <a:fillRect l="-4545" r="-4545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0" name="Tekstvak 59">
                <a:extLst>
                  <a:ext uri="{FF2B5EF4-FFF2-40B4-BE49-F238E27FC236}">
                    <a16:creationId xmlns:a16="http://schemas.microsoft.com/office/drawing/2014/main" id="{C9C5DD64-CFE1-4AC2-AE10-04B9982BCC18}"/>
                  </a:ext>
                </a:extLst>
              </p:cNvPr>
              <p:cNvSpPr txBox="1"/>
              <p:nvPr/>
            </p:nvSpPr>
            <p:spPr>
              <a:xfrm>
                <a:off x="6277138" y="2746940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60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60" name="Tekstvak 59">
                <a:extLst>
                  <a:ext uri="{FF2B5EF4-FFF2-40B4-BE49-F238E27FC236}">
                    <a16:creationId xmlns:a16="http://schemas.microsoft.com/office/drawing/2014/main" id="{C9C5DD64-CFE1-4AC2-AE10-04B9982BCC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7138" y="2746940"/>
                <a:ext cx="309380" cy="276999"/>
              </a:xfrm>
              <a:prstGeom prst="rect">
                <a:avLst/>
              </a:prstGeom>
              <a:blipFill>
                <a:blip r:embed="rId15"/>
                <a:stretch>
                  <a:fillRect l="-20000" r="-18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1" name="Tekstvak 60">
                <a:extLst>
                  <a:ext uri="{FF2B5EF4-FFF2-40B4-BE49-F238E27FC236}">
                    <a16:creationId xmlns:a16="http://schemas.microsoft.com/office/drawing/2014/main" id="{62BC829A-3EB3-466D-B56F-22005ACA4797}"/>
                  </a:ext>
                </a:extLst>
              </p:cNvPr>
              <p:cNvSpPr txBox="1"/>
              <p:nvPr/>
            </p:nvSpPr>
            <p:spPr>
              <a:xfrm>
                <a:off x="4627876" y="3832898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60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61" name="Tekstvak 60">
                <a:extLst>
                  <a:ext uri="{FF2B5EF4-FFF2-40B4-BE49-F238E27FC236}">
                    <a16:creationId xmlns:a16="http://schemas.microsoft.com/office/drawing/2014/main" id="{62BC829A-3EB3-466D-B56F-22005ACA47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7876" y="3832898"/>
                <a:ext cx="309380" cy="276999"/>
              </a:xfrm>
              <a:prstGeom prst="rect">
                <a:avLst/>
              </a:prstGeom>
              <a:blipFill>
                <a:blip r:embed="rId16"/>
                <a:stretch>
                  <a:fillRect l="-17647" r="-1764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2" name="Rechte verbindingslijn 61">
            <a:extLst>
              <a:ext uri="{FF2B5EF4-FFF2-40B4-BE49-F238E27FC236}">
                <a16:creationId xmlns:a16="http://schemas.microsoft.com/office/drawing/2014/main" id="{693B72C1-2224-42EF-891E-7B1084C8B596}"/>
              </a:ext>
            </a:extLst>
          </p:cNvPr>
          <p:cNvCxnSpPr>
            <a:cxnSpLocks/>
          </p:cNvCxnSpPr>
          <p:nvPr/>
        </p:nvCxnSpPr>
        <p:spPr>
          <a:xfrm>
            <a:off x="8788400" y="1843498"/>
            <a:ext cx="1270000" cy="0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Rechte verbindingslijn met pijl 63">
            <a:extLst>
              <a:ext uri="{FF2B5EF4-FFF2-40B4-BE49-F238E27FC236}">
                <a16:creationId xmlns:a16="http://schemas.microsoft.com/office/drawing/2014/main" id="{D633DA73-A251-4B36-922C-1DCC13503DD3}"/>
              </a:ext>
            </a:extLst>
          </p:cNvPr>
          <p:cNvCxnSpPr/>
          <p:nvPr/>
        </p:nvCxnSpPr>
        <p:spPr>
          <a:xfrm flipH="1">
            <a:off x="6733427" y="1838377"/>
            <a:ext cx="206396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5" name="Tekstvak 64">
                <a:extLst>
                  <a:ext uri="{FF2B5EF4-FFF2-40B4-BE49-F238E27FC236}">
                    <a16:creationId xmlns:a16="http://schemas.microsoft.com/office/drawing/2014/main" id="{C4D794FD-CFF4-4E90-A1F6-95DB20A1279F}"/>
                  </a:ext>
                </a:extLst>
              </p:cNvPr>
              <p:cNvSpPr txBox="1"/>
              <p:nvPr/>
            </p:nvSpPr>
            <p:spPr>
              <a:xfrm>
                <a:off x="7369616" y="1631375"/>
                <a:ext cx="80432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0,70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∙300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65" name="Tekstvak 64">
                <a:extLst>
                  <a:ext uri="{FF2B5EF4-FFF2-40B4-BE49-F238E27FC236}">
                    <a16:creationId xmlns:a16="http://schemas.microsoft.com/office/drawing/2014/main" id="{C4D794FD-CFF4-4E90-A1F6-95DB20A127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9616" y="1631375"/>
                <a:ext cx="804323" cy="215444"/>
              </a:xfrm>
              <a:prstGeom prst="rect">
                <a:avLst/>
              </a:prstGeom>
              <a:blipFill>
                <a:blip r:embed="rId17"/>
                <a:stretch>
                  <a:fillRect l="-4545" r="-4545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6" name="Tekstvak 65">
                <a:extLst>
                  <a:ext uri="{FF2B5EF4-FFF2-40B4-BE49-F238E27FC236}">
                    <a16:creationId xmlns:a16="http://schemas.microsoft.com/office/drawing/2014/main" id="{3A836043-9623-4AEE-8C54-BD0E15864642}"/>
                  </a:ext>
                </a:extLst>
              </p:cNvPr>
              <p:cNvSpPr txBox="1"/>
              <p:nvPr/>
            </p:nvSpPr>
            <p:spPr>
              <a:xfrm>
                <a:off x="6247363" y="1662537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210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66" name="Tekstvak 65">
                <a:extLst>
                  <a:ext uri="{FF2B5EF4-FFF2-40B4-BE49-F238E27FC236}">
                    <a16:creationId xmlns:a16="http://schemas.microsoft.com/office/drawing/2014/main" id="{3A836043-9623-4AEE-8C54-BD0E158646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7363" y="1662537"/>
                <a:ext cx="437620" cy="276999"/>
              </a:xfrm>
              <a:prstGeom prst="rect">
                <a:avLst/>
              </a:prstGeom>
              <a:blipFill>
                <a:blip r:embed="rId18"/>
                <a:stretch>
                  <a:fillRect l="-12500" r="-125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7" name="Tekstvak 66">
                <a:extLst>
                  <a:ext uri="{FF2B5EF4-FFF2-40B4-BE49-F238E27FC236}">
                    <a16:creationId xmlns:a16="http://schemas.microsoft.com/office/drawing/2014/main" id="{00A69707-D7C2-4C11-B190-1D200029812B}"/>
                  </a:ext>
                </a:extLst>
              </p:cNvPr>
              <p:cNvSpPr txBox="1"/>
              <p:nvPr/>
            </p:nvSpPr>
            <p:spPr>
              <a:xfrm>
                <a:off x="4499636" y="4619097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210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67" name="Tekstvak 66">
                <a:extLst>
                  <a:ext uri="{FF2B5EF4-FFF2-40B4-BE49-F238E27FC236}">
                    <a16:creationId xmlns:a16="http://schemas.microsoft.com/office/drawing/2014/main" id="{00A69707-D7C2-4C11-B190-1D20002981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636" y="4619097"/>
                <a:ext cx="437620" cy="276999"/>
              </a:xfrm>
              <a:prstGeom prst="rect">
                <a:avLst/>
              </a:prstGeom>
              <a:blipFill>
                <a:blip r:embed="rId19"/>
                <a:stretch>
                  <a:fillRect l="-11111" r="-13889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8" name="Rechte verbindingslijn 67">
            <a:extLst>
              <a:ext uri="{FF2B5EF4-FFF2-40B4-BE49-F238E27FC236}">
                <a16:creationId xmlns:a16="http://schemas.microsoft.com/office/drawing/2014/main" id="{07ACF4AA-D0E2-4690-8E38-3136B0C19B4F}"/>
              </a:ext>
            </a:extLst>
          </p:cNvPr>
          <p:cNvCxnSpPr>
            <a:cxnSpLocks/>
          </p:cNvCxnSpPr>
          <p:nvPr/>
        </p:nvCxnSpPr>
        <p:spPr>
          <a:xfrm>
            <a:off x="8805167" y="1322823"/>
            <a:ext cx="2059106" cy="0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Rechte verbindingslijn met pijl 69">
            <a:extLst>
              <a:ext uri="{FF2B5EF4-FFF2-40B4-BE49-F238E27FC236}">
                <a16:creationId xmlns:a16="http://schemas.microsoft.com/office/drawing/2014/main" id="{583AC42E-5BE1-48CB-B96F-13932BB9DA3E}"/>
              </a:ext>
            </a:extLst>
          </p:cNvPr>
          <p:cNvCxnSpPr/>
          <p:nvPr/>
        </p:nvCxnSpPr>
        <p:spPr>
          <a:xfrm flipH="1">
            <a:off x="6741198" y="1314746"/>
            <a:ext cx="206396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3" name="Tekstvak 72">
                <a:extLst>
                  <a:ext uri="{FF2B5EF4-FFF2-40B4-BE49-F238E27FC236}">
                    <a16:creationId xmlns:a16="http://schemas.microsoft.com/office/drawing/2014/main" id="{79D5DEB7-31FA-4671-88D5-2282E22E9084}"/>
                  </a:ext>
                </a:extLst>
              </p:cNvPr>
              <p:cNvSpPr txBox="1"/>
              <p:nvPr/>
            </p:nvSpPr>
            <p:spPr>
              <a:xfrm>
                <a:off x="7360860" y="1119623"/>
                <a:ext cx="80432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0,95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∙300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73" name="Tekstvak 72">
                <a:extLst>
                  <a:ext uri="{FF2B5EF4-FFF2-40B4-BE49-F238E27FC236}">
                    <a16:creationId xmlns:a16="http://schemas.microsoft.com/office/drawing/2014/main" id="{79D5DEB7-31FA-4671-88D5-2282E22E90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0860" y="1119623"/>
                <a:ext cx="804323" cy="215444"/>
              </a:xfrm>
              <a:prstGeom prst="rect">
                <a:avLst/>
              </a:prstGeom>
              <a:blipFill>
                <a:blip r:embed="rId20"/>
                <a:stretch>
                  <a:fillRect l="-4545" r="-4545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4" name="Tekstvak 73">
                <a:extLst>
                  <a:ext uri="{FF2B5EF4-FFF2-40B4-BE49-F238E27FC236}">
                    <a16:creationId xmlns:a16="http://schemas.microsoft.com/office/drawing/2014/main" id="{F74C89E8-B1BC-496D-BA2A-A398EE77166B}"/>
                  </a:ext>
                </a:extLst>
              </p:cNvPr>
              <p:cNvSpPr txBox="1"/>
              <p:nvPr/>
            </p:nvSpPr>
            <p:spPr>
              <a:xfrm>
                <a:off x="6269719" y="1155927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285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74" name="Tekstvak 73">
                <a:extLst>
                  <a:ext uri="{FF2B5EF4-FFF2-40B4-BE49-F238E27FC236}">
                    <a16:creationId xmlns:a16="http://schemas.microsoft.com/office/drawing/2014/main" id="{F74C89E8-B1BC-496D-BA2A-A398EE7716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9719" y="1155927"/>
                <a:ext cx="437620" cy="276999"/>
              </a:xfrm>
              <a:prstGeom prst="rect">
                <a:avLst/>
              </a:prstGeom>
              <a:blipFill>
                <a:blip r:embed="rId21"/>
                <a:stretch>
                  <a:fillRect l="-12500" r="-13889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5" name="Tekstvak 74">
                <a:extLst>
                  <a:ext uri="{FF2B5EF4-FFF2-40B4-BE49-F238E27FC236}">
                    <a16:creationId xmlns:a16="http://schemas.microsoft.com/office/drawing/2014/main" id="{FA735628-8AE5-49D5-82D1-CDCBFEA8B59B}"/>
                  </a:ext>
                </a:extLst>
              </p:cNvPr>
              <p:cNvSpPr txBox="1"/>
              <p:nvPr/>
            </p:nvSpPr>
            <p:spPr>
              <a:xfrm>
                <a:off x="4499636" y="5402807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285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75" name="Tekstvak 74">
                <a:extLst>
                  <a:ext uri="{FF2B5EF4-FFF2-40B4-BE49-F238E27FC236}">
                    <a16:creationId xmlns:a16="http://schemas.microsoft.com/office/drawing/2014/main" id="{FA735628-8AE5-49D5-82D1-CDCBFEA8B5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636" y="5402807"/>
                <a:ext cx="437620" cy="276999"/>
              </a:xfrm>
              <a:prstGeom prst="rect">
                <a:avLst/>
              </a:prstGeom>
              <a:blipFill>
                <a:blip r:embed="rId22"/>
                <a:stretch>
                  <a:fillRect l="-12500" r="-13889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1" name="Groep 80">
            <a:extLst>
              <a:ext uri="{FF2B5EF4-FFF2-40B4-BE49-F238E27FC236}">
                <a16:creationId xmlns:a16="http://schemas.microsoft.com/office/drawing/2014/main" id="{D3741661-0DED-41F2-80AF-773AE6F11005}"/>
              </a:ext>
            </a:extLst>
          </p:cNvPr>
          <p:cNvGrpSpPr/>
          <p:nvPr/>
        </p:nvGrpSpPr>
        <p:grpSpPr>
          <a:xfrm>
            <a:off x="3850640" y="3958382"/>
            <a:ext cx="648996" cy="423080"/>
            <a:chOff x="3850640" y="3958382"/>
            <a:chExt cx="648996" cy="423080"/>
          </a:xfrm>
        </p:grpSpPr>
        <p:cxnSp>
          <p:nvCxnSpPr>
            <p:cNvPr id="77" name="Rechte verbindingslijn met pijl 76">
              <a:extLst>
                <a:ext uri="{FF2B5EF4-FFF2-40B4-BE49-F238E27FC236}">
                  <a16:creationId xmlns:a16="http://schemas.microsoft.com/office/drawing/2014/main" id="{A2BB114F-06B3-4691-A821-32B1349C1BB9}"/>
                </a:ext>
              </a:extLst>
            </p:cNvPr>
            <p:cNvCxnSpPr>
              <a:stCxn id="49" idx="1"/>
            </p:cNvCxnSpPr>
            <p:nvPr/>
          </p:nvCxnSpPr>
          <p:spPr>
            <a:xfrm flipV="1">
              <a:off x="4499636" y="3971397"/>
              <a:ext cx="0" cy="41006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Rechte verbindingslijn met pijl 78">
              <a:extLst>
                <a:ext uri="{FF2B5EF4-FFF2-40B4-BE49-F238E27FC236}">
                  <a16:creationId xmlns:a16="http://schemas.microsoft.com/office/drawing/2014/main" id="{DF9E01A2-B07F-4338-B2C8-C93F6B2D8C25}"/>
                </a:ext>
              </a:extLst>
            </p:cNvPr>
            <p:cNvCxnSpPr/>
            <p:nvPr/>
          </p:nvCxnSpPr>
          <p:spPr>
            <a:xfrm flipH="1">
              <a:off x="3850640" y="3971397"/>
              <a:ext cx="648996" cy="41006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0" name="Tekstvak 79">
                  <a:extLst>
                    <a:ext uri="{FF2B5EF4-FFF2-40B4-BE49-F238E27FC236}">
                      <a16:creationId xmlns:a16="http://schemas.microsoft.com/office/drawing/2014/main" id="{4842846A-1CFD-43AE-9551-8FF1186D22D7}"/>
                    </a:ext>
                  </a:extLst>
                </p:cNvPr>
                <p:cNvSpPr txBox="1"/>
                <p:nvPr/>
              </p:nvSpPr>
              <p:spPr>
                <a:xfrm>
                  <a:off x="4037161" y="3958382"/>
                  <a:ext cx="22602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−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>
            <p:sp>
              <p:nvSpPr>
                <p:cNvPr id="80" name="Tekstvak 79">
                  <a:extLst>
                    <a:ext uri="{FF2B5EF4-FFF2-40B4-BE49-F238E27FC236}">
                      <a16:creationId xmlns:a16="http://schemas.microsoft.com/office/drawing/2014/main" id="{4842846A-1CFD-43AE-9551-8FF1186D22D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37161" y="3958382"/>
                  <a:ext cx="226024" cy="276999"/>
                </a:xfrm>
                <a:prstGeom prst="rect">
                  <a:avLst/>
                </a:prstGeom>
                <a:blipFill>
                  <a:blip r:embed="rId23"/>
                  <a:stretch>
                    <a:fillRect l="-5405" r="-5405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82" name="Rechte verbindingslijn 81">
            <a:extLst>
              <a:ext uri="{FF2B5EF4-FFF2-40B4-BE49-F238E27FC236}">
                <a16:creationId xmlns:a16="http://schemas.microsoft.com/office/drawing/2014/main" id="{4F372ACC-378F-4719-B8CB-ACBEF1C9FB69}"/>
              </a:ext>
            </a:extLst>
          </p:cNvPr>
          <p:cNvCxnSpPr>
            <a:cxnSpLocks/>
          </p:cNvCxnSpPr>
          <p:nvPr/>
        </p:nvCxnSpPr>
        <p:spPr>
          <a:xfrm>
            <a:off x="8775430" y="2900577"/>
            <a:ext cx="439690" cy="0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630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500"/>
                            </p:stCondLst>
                            <p:childTnLst>
                              <p:par>
                                <p:cTn id="16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500"/>
                            </p:stCondLst>
                            <p:childTnLst>
                              <p:par>
                                <p:cTn id="1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3.7037E-7 L -0.00078 0.07338 " pathEditMode="relative" rAng="0" ptsTypes="AA">
                                      <p:cBhvr>
                                        <p:cTn id="187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36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500"/>
                            </p:stCondLst>
                            <p:childTnLst>
                              <p:par>
                                <p:cTn id="20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500"/>
                            </p:stCondLst>
                            <p:childTnLst>
                              <p:par>
                                <p:cTn id="2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  <p:bldP spid="25" grpId="0"/>
      <p:bldP spid="26" grpId="0"/>
      <p:bldP spid="27" grpId="0"/>
      <p:bldP spid="28" grpId="0"/>
      <p:bldP spid="36" grpId="0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/>
      <p:bldP spid="50" grpId="0"/>
      <p:bldP spid="57" grpId="0"/>
      <p:bldP spid="59" grpId="0"/>
      <p:bldP spid="60" grpId="0"/>
      <p:bldP spid="61" grpId="0"/>
      <p:bldP spid="65" grpId="0"/>
      <p:bldP spid="66" grpId="0"/>
      <p:bldP spid="67" grpId="0"/>
      <p:bldP spid="73" grpId="0"/>
      <p:bldP spid="74" grpId="0"/>
      <p:bldP spid="75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191</TotalTime>
  <Words>100</Words>
  <Application>Microsoft Office PowerPoint</Application>
  <PresentationFormat>Breedbeeld</PresentationFormat>
  <Paragraphs>38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9</cp:revision>
  <dcterms:created xsi:type="dcterms:W3CDTF">2018-08-27T15:05:32Z</dcterms:created>
  <dcterms:modified xsi:type="dcterms:W3CDTF">2018-08-27T18:17:07Z</dcterms:modified>
</cp:coreProperties>
</file>