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AA836-EF28-45BA-826D-4CFCD0CA47DE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2CD8A-D9EC-45FB-B549-49EEACF37E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80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2CD8A-D9EC-45FB-B549-49EEACF37EE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25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74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178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45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571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5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0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21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76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5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55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81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749A-D31D-48AA-B6D0-8BFB5C97D2D8}" type="datetimeFigureOut">
              <a:rPr lang="nl-NL" smtClean="0"/>
              <a:t>24-8-2018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71E5-5400-41C5-832A-E077502869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522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4.jpg"/><Relationship Id="rId34" Type="http://schemas.openxmlformats.org/officeDocument/2006/relationships/image" Target="../media/image3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5" Type="http://schemas.openxmlformats.org/officeDocument/2006/relationships/image" Target="../media/image3.png"/><Relationship Id="rId15" Type="http://schemas.openxmlformats.org/officeDocument/2006/relationships/image" Target="../media/image3.jp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jp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AF38B88-B741-4589-9F28-9A7AB2BF1033}"/>
              </a:ext>
            </a:extLst>
          </p:cNvPr>
          <p:cNvSpPr txBox="1"/>
          <p:nvPr/>
        </p:nvSpPr>
        <p:spPr>
          <a:xfrm>
            <a:off x="351691" y="51874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C7ACFE8-EA5D-48D5-BF4B-10CD8208CD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71" y="1321386"/>
            <a:ext cx="4142689" cy="60624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8CDA44F-8055-49E7-BD8F-F28B2405D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65" y="3324722"/>
            <a:ext cx="3591763" cy="2348179"/>
          </a:xfrm>
          <a:prstGeom prst="rect">
            <a:avLst/>
          </a:prstGeom>
        </p:spPr>
      </p:pic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ED4282FF-40D4-473A-9928-FB92A9941E76}"/>
              </a:ext>
            </a:extLst>
          </p:cNvPr>
          <p:cNvCxnSpPr/>
          <p:nvPr/>
        </p:nvCxnSpPr>
        <p:spPr>
          <a:xfrm>
            <a:off x="3258820" y="3768971"/>
            <a:ext cx="0" cy="190393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0EF0CDFE-3B88-4EC5-A3A4-ADF14B591599}"/>
              </a:ext>
            </a:extLst>
          </p:cNvPr>
          <p:cNvCxnSpPr/>
          <p:nvPr/>
        </p:nvCxnSpPr>
        <p:spPr>
          <a:xfrm>
            <a:off x="3177540" y="4033131"/>
            <a:ext cx="2519680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228A7F45-7669-4823-B2A9-91EA43FE8351}"/>
              </a:ext>
            </a:extLst>
          </p:cNvPr>
          <p:cNvCxnSpPr/>
          <p:nvPr/>
        </p:nvCxnSpPr>
        <p:spPr>
          <a:xfrm>
            <a:off x="4498340" y="3763891"/>
            <a:ext cx="0" cy="190393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F79BE146-2A5B-45BC-A1CC-43918606F311}"/>
              </a:ext>
            </a:extLst>
          </p:cNvPr>
          <p:cNvCxnSpPr/>
          <p:nvPr/>
        </p:nvCxnSpPr>
        <p:spPr>
          <a:xfrm>
            <a:off x="5687060" y="3768971"/>
            <a:ext cx="0" cy="190393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CDFB615E-FBC0-40E9-881A-0CF2DA74EB6E}"/>
              </a:ext>
            </a:extLst>
          </p:cNvPr>
          <p:cNvSpPr txBox="1"/>
          <p:nvPr/>
        </p:nvSpPr>
        <p:spPr>
          <a:xfrm>
            <a:off x="3346437" y="3555001"/>
            <a:ext cx="1079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cumulatieve</a:t>
            </a:r>
            <a:br>
              <a:rPr lang="nl-NL" sz="1400" dirty="0"/>
            </a:br>
            <a:r>
              <a:rPr lang="nl-NL" sz="1400" dirty="0"/>
              <a:t>frequentie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525497F-8ACE-417F-A478-6A870E63DE96}"/>
              </a:ext>
            </a:extLst>
          </p:cNvPr>
          <p:cNvSpPr txBox="1"/>
          <p:nvPr/>
        </p:nvSpPr>
        <p:spPr>
          <a:xfrm>
            <a:off x="4607405" y="3339557"/>
            <a:ext cx="10796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relatieve </a:t>
            </a:r>
            <a:br>
              <a:rPr lang="nl-NL" sz="1400" dirty="0"/>
            </a:br>
            <a:r>
              <a:rPr lang="nl-NL" sz="1400" dirty="0"/>
              <a:t>cumulatieve</a:t>
            </a:r>
            <a:br>
              <a:rPr lang="nl-NL" sz="1400" dirty="0"/>
            </a:br>
            <a:r>
              <a:rPr lang="nl-NL" sz="1400" dirty="0"/>
              <a:t>frequentie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C64E4E8-9570-464B-AE75-694E82D9241A}"/>
                  </a:ext>
                </a:extLst>
              </p:cNvPr>
              <p:cNvSpPr txBox="1"/>
              <p:nvPr/>
            </p:nvSpPr>
            <p:spPr>
              <a:xfrm>
                <a:off x="3700710" y="4091076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C64E4E8-9570-464B-AE75-694E82D92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710" y="4091076"/>
                <a:ext cx="437620" cy="276999"/>
              </a:xfrm>
              <a:prstGeom prst="rect">
                <a:avLst/>
              </a:prstGeom>
              <a:blipFill>
                <a:blip r:embed="rId5"/>
                <a:stretch>
                  <a:fillRect l="-12500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3FFDD66-350C-4162-BA8A-5C393AEDF68F}"/>
                  </a:ext>
                </a:extLst>
              </p:cNvPr>
              <p:cNvSpPr txBox="1"/>
              <p:nvPr/>
            </p:nvSpPr>
            <p:spPr>
              <a:xfrm>
                <a:off x="3572469" y="4340208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1673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3FFDD66-350C-4162-BA8A-5C393AEDF6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469" y="4340208"/>
                <a:ext cx="565861" cy="276999"/>
              </a:xfrm>
              <a:prstGeom prst="rect">
                <a:avLst/>
              </a:prstGeom>
              <a:blipFill>
                <a:blip r:embed="rId6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9E9AE58-B61D-4AFF-BB4F-282D2B362446}"/>
                  </a:ext>
                </a:extLst>
              </p:cNvPr>
              <p:cNvSpPr txBox="1"/>
              <p:nvPr/>
            </p:nvSpPr>
            <p:spPr>
              <a:xfrm>
                <a:off x="3572469" y="4589340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2891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9E9AE58-B61D-4AFF-BB4F-282D2B3624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469" y="4589340"/>
                <a:ext cx="565861" cy="276999"/>
              </a:xfrm>
              <a:prstGeom prst="rect">
                <a:avLst/>
              </a:prstGeom>
              <a:blipFill>
                <a:blip r:embed="rId7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5CB2FEC-643F-400C-AB22-B1F830199D77}"/>
                  </a:ext>
                </a:extLst>
              </p:cNvPr>
              <p:cNvSpPr txBox="1"/>
              <p:nvPr/>
            </p:nvSpPr>
            <p:spPr>
              <a:xfrm>
                <a:off x="3572469" y="4838472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3832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5CB2FEC-643F-400C-AB22-B1F830199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469" y="4838472"/>
                <a:ext cx="565861" cy="276999"/>
              </a:xfrm>
              <a:prstGeom prst="rect">
                <a:avLst/>
              </a:prstGeom>
              <a:blipFill>
                <a:blip r:embed="rId8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9D60B91-56A1-4D78-BF99-717EE0CA3CE9}"/>
                  </a:ext>
                </a:extLst>
              </p:cNvPr>
              <p:cNvSpPr txBox="1"/>
              <p:nvPr/>
            </p:nvSpPr>
            <p:spPr>
              <a:xfrm>
                <a:off x="3572469" y="5087604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4489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9D60B91-56A1-4D78-BF99-717EE0CA3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469" y="5087604"/>
                <a:ext cx="565861" cy="276999"/>
              </a:xfrm>
              <a:prstGeom prst="rect">
                <a:avLst/>
              </a:prstGeom>
              <a:blipFill>
                <a:blip r:embed="rId9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43FCF16-9C86-4D0A-8A18-F2C05EBD77F5}"/>
                  </a:ext>
                </a:extLst>
              </p:cNvPr>
              <p:cNvSpPr txBox="1"/>
              <p:nvPr/>
            </p:nvSpPr>
            <p:spPr>
              <a:xfrm>
                <a:off x="3572469" y="5336737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4572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43FCF16-9C86-4D0A-8A18-F2C05EBD7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469" y="5336737"/>
                <a:ext cx="565861" cy="276999"/>
              </a:xfrm>
              <a:prstGeom prst="rect">
                <a:avLst/>
              </a:prstGeom>
              <a:blipFill>
                <a:blip r:embed="rId10"/>
                <a:stretch>
                  <a:fillRect l="-9677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0857831D-FAC4-4683-887D-074C955807DF}"/>
              </a:ext>
            </a:extLst>
          </p:cNvPr>
          <p:cNvCxnSpPr/>
          <p:nvPr/>
        </p:nvCxnSpPr>
        <p:spPr>
          <a:xfrm>
            <a:off x="2385060" y="5637341"/>
            <a:ext cx="72136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B49E0BB-8C99-460B-97EF-E9737350188C}"/>
                  </a:ext>
                </a:extLst>
              </p:cNvPr>
              <p:cNvSpPr txBox="1"/>
              <p:nvPr/>
            </p:nvSpPr>
            <p:spPr>
              <a:xfrm>
                <a:off x="2162984" y="5485396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B49E0BB-8C99-460B-97EF-E973735018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984" y="5485396"/>
                <a:ext cx="226024" cy="276999"/>
              </a:xfrm>
              <a:prstGeom prst="rect">
                <a:avLst/>
              </a:prstGeom>
              <a:blipFill>
                <a:blip r:embed="rId11"/>
                <a:stretch>
                  <a:fillRect l="-24324" r="-1891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523077B-E44C-42CA-BB24-A22B25868E27}"/>
                  </a:ext>
                </a:extLst>
              </p:cNvPr>
              <p:cNvSpPr txBox="1"/>
              <p:nvPr/>
            </p:nvSpPr>
            <p:spPr>
              <a:xfrm>
                <a:off x="2417506" y="5650787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4572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523077B-E44C-42CA-BB24-A22B25868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7506" y="5650787"/>
                <a:ext cx="565861" cy="276999"/>
              </a:xfrm>
              <a:prstGeom prst="rect">
                <a:avLst/>
              </a:prstGeom>
              <a:blipFill>
                <a:blip r:embed="rId12"/>
                <a:stretch>
                  <a:fillRect l="-9783" r="-1195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ballon: rechthoek met afgeronde hoeken 28">
                <a:extLst>
                  <a:ext uri="{FF2B5EF4-FFF2-40B4-BE49-F238E27FC236}">
                    <a16:creationId xmlns:a16="http://schemas.microsoft.com/office/drawing/2014/main" id="{736153A3-EBCE-4D05-8B34-ED6183CAD1E3}"/>
                  </a:ext>
                </a:extLst>
              </p:cNvPr>
              <p:cNvSpPr/>
              <p:nvPr/>
            </p:nvSpPr>
            <p:spPr>
              <a:xfrm>
                <a:off x="3718094" y="2848732"/>
                <a:ext cx="1333650" cy="527733"/>
              </a:xfrm>
              <a:prstGeom prst="wedgeRoundRectCallout">
                <a:avLst>
                  <a:gd name="adj1" fmla="val 20178"/>
                  <a:gd name="adj2" fmla="val 203041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538</m:t>
                          </m:r>
                        </m:num>
                        <m:den>
                          <m:r>
                            <a:rPr lang="nl-NL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4572</m:t>
                          </m:r>
                        </m:den>
                      </m:f>
                      <m:r>
                        <a:rPr lang="nl-NL" sz="1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29" name="Tekstballon: rechthoek met afgeronde hoeken 28">
                <a:extLst>
                  <a:ext uri="{FF2B5EF4-FFF2-40B4-BE49-F238E27FC236}">
                    <a16:creationId xmlns:a16="http://schemas.microsoft.com/office/drawing/2014/main" id="{736153A3-EBCE-4D05-8B34-ED6183CAD1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094" y="2848732"/>
                <a:ext cx="1333650" cy="527733"/>
              </a:xfrm>
              <a:prstGeom prst="wedgeRoundRectCallout">
                <a:avLst>
                  <a:gd name="adj1" fmla="val 20178"/>
                  <a:gd name="adj2" fmla="val 203041"/>
                  <a:gd name="adj3" fmla="val 16667"/>
                </a:avLst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4841CA0A-3871-402F-9399-CEB97219E239}"/>
                  </a:ext>
                </a:extLst>
              </p:cNvPr>
              <p:cNvSpPr txBox="1"/>
              <p:nvPr/>
            </p:nvSpPr>
            <p:spPr>
              <a:xfrm>
                <a:off x="4721861" y="4091076"/>
                <a:ext cx="690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11,8%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4841CA0A-3871-402F-9399-CEB97219E2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861" y="4091076"/>
                <a:ext cx="690895" cy="276999"/>
              </a:xfrm>
              <a:prstGeom prst="rect">
                <a:avLst/>
              </a:prstGeom>
              <a:blipFill>
                <a:blip r:embed="rId14"/>
                <a:stretch>
                  <a:fillRect l="-7965" r="-8850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1DDA6A3A-AA64-4E52-ABB8-0FF750E31AEB}"/>
              </a:ext>
            </a:extLst>
          </p:cNvPr>
          <p:cNvCxnSpPr/>
          <p:nvPr/>
        </p:nvCxnSpPr>
        <p:spPr>
          <a:xfrm>
            <a:off x="6035040" y="426720"/>
            <a:ext cx="0" cy="5994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049B02EE-67C6-4B44-8AAB-80ACA5E82C7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473" y="518746"/>
            <a:ext cx="3155594" cy="5596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AFF134E-350F-4E4D-B272-7B9DA2573935}"/>
                  </a:ext>
                </a:extLst>
              </p:cNvPr>
              <p:cNvSpPr txBox="1"/>
              <p:nvPr/>
            </p:nvSpPr>
            <p:spPr>
              <a:xfrm>
                <a:off x="4721861" y="4297293"/>
                <a:ext cx="690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36,6%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AFF134E-350F-4E4D-B272-7B9DA2573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861" y="4297293"/>
                <a:ext cx="690895" cy="276999"/>
              </a:xfrm>
              <a:prstGeom prst="rect">
                <a:avLst/>
              </a:prstGeom>
              <a:blipFill>
                <a:blip r:embed="rId16"/>
                <a:stretch>
                  <a:fillRect l="-7965" r="-885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5111BF79-F8AD-4D2A-8072-61A4B9C00B4B}"/>
                  </a:ext>
                </a:extLst>
              </p:cNvPr>
              <p:cNvSpPr txBox="1"/>
              <p:nvPr/>
            </p:nvSpPr>
            <p:spPr>
              <a:xfrm>
                <a:off x="4721861" y="4550272"/>
                <a:ext cx="690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63,2%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5111BF79-F8AD-4D2A-8072-61A4B9C00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861" y="4550272"/>
                <a:ext cx="690895" cy="276999"/>
              </a:xfrm>
              <a:prstGeom prst="rect">
                <a:avLst/>
              </a:prstGeom>
              <a:blipFill>
                <a:blip r:embed="rId17"/>
                <a:stretch>
                  <a:fillRect l="-7965" r="-8850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4FE934F-7EB9-4AE6-8A3F-B38A9BA619D4}"/>
                  </a:ext>
                </a:extLst>
              </p:cNvPr>
              <p:cNvSpPr txBox="1"/>
              <p:nvPr/>
            </p:nvSpPr>
            <p:spPr>
              <a:xfrm>
                <a:off x="4721861" y="4803251"/>
                <a:ext cx="690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83,8%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4FE934F-7EB9-4AE6-8A3F-B38A9BA61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861" y="4803251"/>
                <a:ext cx="690895" cy="276999"/>
              </a:xfrm>
              <a:prstGeom prst="rect">
                <a:avLst/>
              </a:prstGeom>
              <a:blipFill>
                <a:blip r:embed="rId18"/>
                <a:stretch>
                  <a:fillRect l="-7965" r="-885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1B55559A-3677-43EC-AA0A-0ED1F9DA7108}"/>
                  </a:ext>
                </a:extLst>
              </p:cNvPr>
              <p:cNvSpPr txBox="1"/>
              <p:nvPr/>
            </p:nvSpPr>
            <p:spPr>
              <a:xfrm>
                <a:off x="4721861" y="5056230"/>
                <a:ext cx="690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98,2%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1B55559A-3677-43EC-AA0A-0ED1F9DA7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861" y="5056230"/>
                <a:ext cx="690895" cy="276999"/>
              </a:xfrm>
              <a:prstGeom prst="rect">
                <a:avLst/>
              </a:prstGeom>
              <a:blipFill>
                <a:blip r:embed="rId19"/>
                <a:stretch>
                  <a:fillRect l="-7965" r="-8850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243FF3F5-0FEF-47C7-B2B7-89805D7065F7}"/>
                  </a:ext>
                </a:extLst>
              </p:cNvPr>
              <p:cNvSpPr txBox="1"/>
              <p:nvPr/>
            </p:nvSpPr>
            <p:spPr>
              <a:xfrm>
                <a:off x="4769951" y="5309208"/>
                <a:ext cx="6428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243FF3F5-0FEF-47C7-B2B7-89805D706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951" y="5309208"/>
                <a:ext cx="642805" cy="276999"/>
              </a:xfrm>
              <a:prstGeom prst="rect">
                <a:avLst/>
              </a:prstGeom>
              <a:blipFill>
                <a:blip r:embed="rId20"/>
                <a:stretch>
                  <a:fillRect l="-8491" r="-10377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Afbeelding 40">
            <a:extLst>
              <a:ext uri="{FF2B5EF4-FFF2-40B4-BE49-F238E27FC236}">
                <a16:creationId xmlns:a16="http://schemas.microsoft.com/office/drawing/2014/main" id="{9F078C10-3B8F-498B-9292-C0ABBAFC614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559" y="1624509"/>
            <a:ext cx="3247073" cy="4413885"/>
          </a:xfrm>
          <a:prstGeom prst="rect">
            <a:avLst/>
          </a:prstGeom>
        </p:spPr>
      </p:pic>
      <p:sp>
        <p:nvSpPr>
          <p:cNvPr id="42" name="Tekstvak 41">
            <a:extLst>
              <a:ext uri="{FF2B5EF4-FFF2-40B4-BE49-F238E27FC236}">
                <a16:creationId xmlns:a16="http://schemas.microsoft.com/office/drawing/2014/main" id="{78116F28-FB0E-48EA-AC3B-686CECC623E9}"/>
              </a:ext>
            </a:extLst>
          </p:cNvPr>
          <p:cNvSpPr txBox="1"/>
          <p:nvPr/>
        </p:nvSpPr>
        <p:spPr>
          <a:xfrm>
            <a:off x="10902881" y="5940359"/>
            <a:ext cx="1076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lengte in cm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AFE9D807-93BF-47E5-AC04-A32AE6C823C7}"/>
              </a:ext>
            </a:extLst>
          </p:cNvPr>
          <p:cNvSpPr txBox="1"/>
          <p:nvPr/>
        </p:nvSpPr>
        <p:spPr>
          <a:xfrm>
            <a:off x="6384212" y="872129"/>
            <a:ext cx="12305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relatieve </a:t>
            </a:r>
            <a:br>
              <a:rPr lang="nl-NL" sz="1400" dirty="0"/>
            </a:br>
            <a:r>
              <a:rPr lang="nl-NL" sz="1400" dirty="0"/>
              <a:t>cumulatieve</a:t>
            </a:r>
            <a:br>
              <a:rPr lang="nl-NL" sz="1400" dirty="0"/>
            </a:br>
            <a:r>
              <a:rPr lang="nl-NL" sz="1400" dirty="0"/>
              <a:t>frequentie (%)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1B21DB90-D6C5-4C22-92AA-995E1C642FCF}"/>
              </a:ext>
            </a:extLst>
          </p:cNvPr>
          <p:cNvSpPr txBox="1"/>
          <p:nvPr/>
        </p:nvSpPr>
        <p:spPr>
          <a:xfrm>
            <a:off x="8064405" y="1167497"/>
            <a:ext cx="2464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/>
              <a:t>Bevolkingsonderzoek vrouwen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80F0620E-EA1E-443F-A135-269BCFFAE295}"/>
                  </a:ext>
                </a:extLst>
              </p:cNvPr>
              <p:cNvSpPr txBox="1"/>
              <p:nvPr/>
            </p:nvSpPr>
            <p:spPr>
              <a:xfrm>
                <a:off x="7874968" y="6034756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155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80F0620E-EA1E-443F-A135-269BCFFAE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968" y="6034756"/>
                <a:ext cx="338234" cy="215444"/>
              </a:xfrm>
              <a:prstGeom prst="rect">
                <a:avLst/>
              </a:prstGeom>
              <a:blipFill>
                <a:blip r:embed="rId22"/>
                <a:stretch>
                  <a:fillRect l="-12727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7486F660-AD5A-4A16-8757-DBDF639C2180}"/>
                  </a:ext>
                </a:extLst>
              </p:cNvPr>
              <p:cNvSpPr txBox="1"/>
              <p:nvPr/>
            </p:nvSpPr>
            <p:spPr>
              <a:xfrm>
                <a:off x="9930724" y="6034756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7486F660-AD5A-4A16-8757-DBDF639C2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0724" y="6034756"/>
                <a:ext cx="338234" cy="215444"/>
              </a:xfrm>
              <a:prstGeom prst="rect">
                <a:avLst/>
              </a:prstGeom>
              <a:blipFill>
                <a:blip r:embed="rId23"/>
                <a:stretch>
                  <a:fillRect l="-10714" r="-10714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416620CA-168D-4B27-BFAA-CCD2A3CFBC16}"/>
                  </a:ext>
                </a:extLst>
              </p:cNvPr>
              <p:cNvSpPr txBox="1"/>
              <p:nvPr/>
            </p:nvSpPr>
            <p:spPr>
              <a:xfrm>
                <a:off x="9514288" y="6034756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175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416620CA-168D-4B27-BFAA-CCD2A3CFBC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4288" y="6034756"/>
                <a:ext cx="338234" cy="215444"/>
              </a:xfrm>
              <a:prstGeom prst="rect">
                <a:avLst/>
              </a:prstGeom>
              <a:blipFill>
                <a:blip r:embed="rId24"/>
                <a:stretch>
                  <a:fillRect l="-12727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C07D740C-7D5A-4FB4-A291-459973C012BF}"/>
                  </a:ext>
                </a:extLst>
              </p:cNvPr>
              <p:cNvSpPr txBox="1"/>
              <p:nvPr/>
            </p:nvSpPr>
            <p:spPr>
              <a:xfrm>
                <a:off x="9132905" y="6034756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nl-NL" sz="1400" dirty="0"/>
                  <a:t>70</a:t>
                </a:r>
              </a:p>
            </p:txBody>
          </p:sp>
        </mc:Choice>
        <mc:Fallback xmlns="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C07D740C-7D5A-4FB4-A291-459973C01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2905" y="6034756"/>
                <a:ext cx="282129" cy="215444"/>
              </a:xfrm>
              <a:prstGeom prst="rect">
                <a:avLst/>
              </a:prstGeom>
              <a:blipFill>
                <a:blip r:embed="rId25"/>
                <a:stretch>
                  <a:fillRect l="-21739" t="-25714" r="-39130" b="-5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A49CD58A-C1C3-4E72-B444-351FC00957E6}"/>
                  </a:ext>
                </a:extLst>
              </p:cNvPr>
              <p:cNvSpPr txBox="1"/>
              <p:nvPr/>
            </p:nvSpPr>
            <p:spPr>
              <a:xfrm>
                <a:off x="8670401" y="6034756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165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A49CD58A-C1C3-4E72-B444-351FC0095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0401" y="6034756"/>
                <a:ext cx="338234" cy="215444"/>
              </a:xfrm>
              <a:prstGeom prst="rect">
                <a:avLst/>
              </a:prstGeom>
              <a:blipFill>
                <a:blip r:embed="rId26"/>
                <a:stretch>
                  <a:fillRect l="-10714" r="-1250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C2E63117-16C0-4184-8B38-5F35EEA9CD0C}"/>
                  </a:ext>
                </a:extLst>
              </p:cNvPr>
              <p:cNvSpPr txBox="1"/>
              <p:nvPr/>
            </p:nvSpPr>
            <p:spPr>
              <a:xfrm>
                <a:off x="8269331" y="6034756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160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C2E63117-16C0-4184-8B38-5F35EEA9C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9331" y="6034756"/>
                <a:ext cx="338234" cy="215444"/>
              </a:xfrm>
              <a:prstGeom prst="rect">
                <a:avLst/>
              </a:prstGeom>
              <a:blipFill>
                <a:blip r:embed="rId27"/>
                <a:stretch>
                  <a:fillRect l="-10909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B48E7DF1-4DB3-4B22-984E-38A1F2C7615F}"/>
                  </a:ext>
                </a:extLst>
              </p:cNvPr>
              <p:cNvSpPr txBox="1"/>
              <p:nvPr/>
            </p:nvSpPr>
            <p:spPr>
              <a:xfrm>
                <a:off x="10336916" y="6034756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185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B48E7DF1-4DB3-4B22-984E-38A1F2C76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6916" y="6034756"/>
                <a:ext cx="338234" cy="215444"/>
              </a:xfrm>
              <a:prstGeom prst="rect">
                <a:avLst/>
              </a:prstGeom>
              <a:blipFill>
                <a:blip r:embed="rId28"/>
                <a:stretch>
                  <a:fillRect l="-12727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Vrije vorm: vorm 52">
            <a:extLst>
              <a:ext uri="{FF2B5EF4-FFF2-40B4-BE49-F238E27FC236}">
                <a16:creationId xmlns:a16="http://schemas.microsoft.com/office/drawing/2014/main" id="{23B643B2-4727-4C64-AE24-15BF05A2934A}"/>
              </a:ext>
            </a:extLst>
          </p:cNvPr>
          <p:cNvSpPr/>
          <p:nvPr/>
        </p:nvSpPr>
        <p:spPr>
          <a:xfrm>
            <a:off x="7620000" y="5862320"/>
            <a:ext cx="101600" cy="182880"/>
          </a:xfrm>
          <a:custGeom>
            <a:avLst/>
            <a:gdLst>
              <a:gd name="connsiteX0" fmla="*/ 0 w 101600"/>
              <a:gd name="connsiteY0" fmla="*/ 121920 h 182880"/>
              <a:gd name="connsiteX1" fmla="*/ 50800 w 101600"/>
              <a:gd name="connsiteY1" fmla="*/ 0 h 182880"/>
              <a:gd name="connsiteX2" fmla="*/ 71120 w 101600"/>
              <a:gd name="connsiteY2" fmla="*/ 182880 h 182880"/>
              <a:gd name="connsiteX3" fmla="*/ 101600 w 101600"/>
              <a:gd name="connsiteY3" fmla="*/ 10160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600" h="182880">
                <a:moveTo>
                  <a:pt x="0" y="121920"/>
                </a:moveTo>
                <a:lnTo>
                  <a:pt x="50800" y="0"/>
                </a:lnTo>
                <a:lnTo>
                  <a:pt x="71120" y="182880"/>
                </a:lnTo>
                <a:lnTo>
                  <a:pt x="101600" y="101600"/>
                </a:ln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Tekstballon: rechthoek met afgeronde hoeken 53">
            <a:extLst>
              <a:ext uri="{FF2B5EF4-FFF2-40B4-BE49-F238E27FC236}">
                <a16:creationId xmlns:a16="http://schemas.microsoft.com/office/drawing/2014/main" id="{F339F092-901A-4A68-AE62-F9C50F1EC753}"/>
              </a:ext>
            </a:extLst>
          </p:cNvPr>
          <p:cNvSpPr/>
          <p:nvPr/>
        </p:nvSpPr>
        <p:spPr>
          <a:xfrm>
            <a:off x="6343142" y="6185365"/>
            <a:ext cx="890512" cy="307777"/>
          </a:xfrm>
          <a:prstGeom prst="wedgeRoundRectCallout">
            <a:avLst>
              <a:gd name="adj1" fmla="val 89836"/>
              <a:gd name="adj2" fmla="val -86049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scheurlijn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E4852B92-B680-4CC4-9795-F817166F20BC}"/>
                  </a:ext>
                </a:extLst>
              </p:cNvPr>
              <p:cNvSpPr txBox="1"/>
              <p:nvPr/>
            </p:nvSpPr>
            <p:spPr>
              <a:xfrm>
                <a:off x="7276774" y="2103856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E4852B92-B680-4CC4-9795-F817166F2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774" y="2103856"/>
                <a:ext cx="238848" cy="215444"/>
              </a:xfrm>
              <a:prstGeom prst="rect">
                <a:avLst/>
              </a:prstGeom>
              <a:blipFill>
                <a:blip r:embed="rId29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8354875A-DCA5-430A-B7D9-6BC73F67D4F4}"/>
                  </a:ext>
                </a:extLst>
              </p:cNvPr>
              <p:cNvSpPr txBox="1"/>
              <p:nvPr/>
            </p:nvSpPr>
            <p:spPr>
              <a:xfrm>
                <a:off x="7276774" y="2520899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8354875A-DCA5-430A-B7D9-6BC73F67D4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774" y="2520899"/>
                <a:ext cx="238848" cy="215444"/>
              </a:xfrm>
              <a:prstGeom prst="rect">
                <a:avLst/>
              </a:prstGeom>
              <a:blipFill>
                <a:blip r:embed="rId30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6BE9D8BF-EA7A-4DCD-A228-159EE8BFBCD5}"/>
                  </a:ext>
                </a:extLst>
              </p:cNvPr>
              <p:cNvSpPr txBox="1"/>
              <p:nvPr/>
            </p:nvSpPr>
            <p:spPr>
              <a:xfrm>
                <a:off x="7276774" y="2937942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6BE9D8BF-EA7A-4DCD-A228-159EE8BFB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774" y="2937942"/>
                <a:ext cx="238848" cy="215444"/>
              </a:xfrm>
              <a:prstGeom prst="rect">
                <a:avLst/>
              </a:prstGeom>
              <a:blipFill>
                <a:blip r:embed="rId31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AE585D23-64F9-43F4-85B6-83C577FC93D5}"/>
                  </a:ext>
                </a:extLst>
              </p:cNvPr>
              <p:cNvSpPr txBox="1"/>
              <p:nvPr/>
            </p:nvSpPr>
            <p:spPr>
              <a:xfrm>
                <a:off x="7276774" y="3354985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AE585D23-64F9-43F4-85B6-83C577FC93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774" y="3354985"/>
                <a:ext cx="238848" cy="215444"/>
              </a:xfrm>
              <a:prstGeom prst="rect">
                <a:avLst/>
              </a:prstGeom>
              <a:blipFill>
                <a:blip r:embed="rId32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E4F5E31C-127F-4C5F-B15A-8845A5BD9D86}"/>
                  </a:ext>
                </a:extLst>
              </p:cNvPr>
              <p:cNvSpPr txBox="1"/>
              <p:nvPr/>
            </p:nvSpPr>
            <p:spPr>
              <a:xfrm>
                <a:off x="7276774" y="3772028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E4F5E31C-127F-4C5F-B15A-8845A5BD9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774" y="3772028"/>
                <a:ext cx="238848" cy="215444"/>
              </a:xfrm>
              <a:prstGeom prst="rect">
                <a:avLst/>
              </a:prstGeom>
              <a:blipFill>
                <a:blip r:embed="rId33"/>
                <a:stretch>
                  <a:fillRect l="-20513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8DA52061-E32F-4491-AFAE-8E5D4501BAE6}"/>
                  </a:ext>
                </a:extLst>
              </p:cNvPr>
              <p:cNvSpPr txBox="1"/>
              <p:nvPr/>
            </p:nvSpPr>
            <p:spPr>
              <a:xfrm>
                <a:off x="7276774" y="4189071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8DA52061-E32F-4491-AFAE-8E5D4501B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774" y="4189071"/>
                <a:ext cx="238848" cy="215444"/>
              </a:xfrm>
              <a:prstGeom prst="rect">
                <a:avLst/>
              </a:prstGeom>
              <a:blipFill>
                <a:blip r:embed="rId34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E982736A-5CB7-4814-885E-935E742D38C5}"/>
                  </a:ext>
                </a:extLst>
              </p:cNvPr>
              <p:cNvSpPr txBox="1"/>
              <p:nvPr/>
            </p:nvSpPr>
            <p:spPr>
              <a:xfrm>
                <a:off x="7276774" y="4606114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E982736A-5CB7-4814-885E-935E742D38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774" y="4606114"/>
                <a:ext cx="238848" cy="215444"/>
              </a:xfrm>
              <a:prstGeom prst="rect">
                <a:avLst/>
              </a:prstGeom>
              <a:blipFill>
                <a:blip r:embed="rId35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E5312D46-E950-4F0F-999B-B7DD3E645FC0}"/>
                  </a:ext>
                </a:extLst>
              </p:cNvPr>
              <p:cNvSpPr txBox="1"/>
              <p:nvPr/>
            </p:nvSpPr>
            <p:spPr>
              <a:xfrm>
                <a:off x="7276774" y="5023157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E5312D46-E950-4F0F-999B-B7DD3E645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774" y="5023157"/>
                <a:ext cx="238848" cy="215444"/>
              </a:xfrm>
              <a:prstGeom prst="rect">
                <a:avLst/>
              </a:prstGeom>
              <a:blipFill>
                <a:blip r:embed="rId36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6019B84F-9327-446E-8AF1-4202FD344727}"/>
                  </a:ext>
                </a:extLst>
              </p:cNvPr>
              <p:cNvSpPr txBox="1"/>
              <p:nvPr/>
            </p:nvSpPr>
            <p:spPr>
              <a:xfrm>
                <a:off x="7276774" y="5440200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6019B84F-9327-446E-8AF1-4202FD344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774" y="5440200"/>
                <a:ext cx="238848" cy="215444"/>
              </a:xfrm>
              <a:prstGeom prst="rect">
                <a:avLst/>
              </a:prstGeom>
              <a:blipFill>
                <a:blip r:embed="rId37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kstvak 63">
                <a:extLst>
                  <a:ext uri="{FF2B5EF4-FFF2-40B4-BE49-F238E27FC236}">
                    <a16:creationId xmlns:a16="http://schemas.microsoft.com/office/drawing/2014/main" id="{0184D665-6383-4F29-A316-13F7C93CE6EC}"/>
                  </a:ext>
                </a:extLst>
              </p:cNvPr>
              <p:cNvSpPr txBox="1"/>
              <p:nvPr/>
            </p:nvSpPr>
            <p:spPr>
              <a:xfrm>
                <a:off x="7376160" y="5857240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4" name="Tekstvak 63">
                <a:extLst>
                  <a:ext uri="{FF2B5EF4-FFF2-40B4-BE49-F238E27FC236}">
                    <a16:creationId xmlns:a16="http://schemas.microsoft.com/office/drawing/2014/main" id="{0184D665-6383-4F29-A316-13F7C93CE6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160" y="5857240"/>
                <a:ext cx="139462" cy="215444"/>
              </a:xfrm>
              <a:prstGeom prst="rect">
                <a:avLst/>
              </a:prstGeom>
              <a:blipFill>
                <a:blip r:embed="rId38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F6E85805-1702-4413-86B8-F6A1C2DE0564}"/>
                  </a:ext>
                </a:extLst>
              </p:cNvPr>
              <p:cNvSpPr txBox="1"/>
              <p:nvPr/>
            </p:nvSpPr>
            <p:spPr>
              <a:xfrm>
                <a:off x="7177388" y="1686813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F6E85805-1702-4413-86B8-F6A1C2DE0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7388" y="1686813"/>
                <a:ext cx="338234" cy="215444"/>
              </a:xfrm>
              <a:prstGeom prst="rect">
                <a:avLst/>
              </a:prstGeom>
              <a:blipFill>
                <a:blip r:embed="rId39"/>
                <a:stretch>
                  <a:fillRect l="-10714" r="-10714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Ovaal 65">
            <a:extLst>
              <a:ext uri="{FF2B5EF4-FFF2-40B4-BE49-F238E27FC236}">
                <a16:creationId xmlns:a16="http://schemas.microsoft.com/office/drawing/2014/main" id="{4C2BF617-2FD8-495D-A7B9-81AFA3A9F3A2}"/>
              </a:ext>
            </a:extLst>
          </p:cNvPr>
          <p:cNvSpPr/>
          <p:nvPr/>
        </p:nvSpPr>
        <p:spPr>
          <a:xfrm>
            <a:off x="8382000" y="542826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Ovaal 66">
            <a:extLst>
              <a:ext uri="{FF2B5EF4-FFF2-40B4-BE49-F238E27FC236}">
                <a16:creationId xmlns:a16="http://schemas.microsoft.com/office/drawing/2014/main" id="{9077813B-5CF7-4A33-A35A-1804A2FD52FE}"/>
              </a:ext>
            </a:extLst>
          </p:cNvPr>
          <p:cNvSpPr/>
          <p:nvPr/>
        </p:nvSpPr>
        <p:spPr>
          <a:xfrm>
            <a:off x="8798560" y="449354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Ovaal 67">
            <a:extLst>
              <a:ext uri="{FF2B5EF4-FFF2-40B4-BE49-F238E27FC236}">
                <a16:creationId xmlns:a16="http://schemas.microsoft.com/office/drawing/2014/main" id="{00C29BC0-F1B3-4D33-ABA6-82C90208F1A3}"/>
              </a:ext>
            </a:extLst>
          </p:cNvPr>
          <p:cNvSpPr/>
          <p:nvPr/>
        </p:nvSpPr>
        <p:spPr>
          <a:xfrm>
            <a:off x="9215120" y="33149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Ovaal 68">
            <a:extLst>
              <a:ext uri="{FF2B5EF4-FFF2-40B4-BE49-F238E27FC236}">
                <a16:creationId xmlns:a16="http://schemas.microsoft.com/office/drawing/2014/main" id="{F1A75CC7-1445-45DF-BA5E-ED7E2166744A}"/>
              </a:ext>
            </a:extLst>
          </p:cNvPr>
          <p:cNvSpPr/>
          <p:nvPr/>
        </p:nvSpPr>
        <p:spPr>
          <a:xfrm>
            <a:off x="9631680" y="242090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al 69">
            <a:extLst>
              <a:ext uri="{FF2B5EF4-FFF2-40B4-BE49-F238E27FC236}">
                <a16:creationId xmlns:a16="http://schemas.microsoft.com/office/drawing/2014/main" id="{86965818-E413-4263-B0FF-2CA1AD51FA44}"/>
              </a:ext>
            </a:extLst>
          </p:cNvPr>
          <p:cNvSpPr/>
          <p:nvPr/>
        </p:nvSpPr>
        <p:spPr>
          <a:xfrm>
            <a:off x="10048240" y="182146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Ovaal 70">
            <a:extLst>
              <a:ext uri="{FF2B5EF4-FFF2-40B4-BE49-F238E27FC236}">
                <a16:creationId xmlns:a16="http://schemas.microsoft.com/office/drawing/2014/main" id="{3EA0A651-DF67-4884-8EF8-F305DC402833}"/>
              </a:ext>
            </a:extLst>
          </p:cNvPr>
          <p:cNvSpPr/>
          <p:nvPr/>
        </p:nvSpPr>
        <p:spPr>
          <a:xfrm>
            <a:off x="10474960" y="175034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Ovaal 71">
            <a:extLst>
              <a:ext uri="{FF2B5EF4-FFF2-40B4-BE49-F238E27FC236}">
                <a16:creationId xmlns:a16="http://schemas.microsoft.com/office/drawing/2014/main" id="{D2E0D945-C44E-480D-968F-2774869E7297}"/>
              </a:ext>
            </a:extLst>
          </p:cNvPr>
          <p:cNvSpPr/>
          <p:nvPr/>
        </p:nvSpPr>
        <p:spPr>
          <a:xfrm>
            <a:off x="7975600" y="59057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Vrije vorm: vorm 73">
            <a:extLst>
              <a:ext uri="{FF2B5EF4-FFF2-40B4-BE49-F238E27FC236}">
                <a16:creationId xmlns:a16="http://schemas.microsoft.com/office/drawing/2014/main" id="{DA615974-25C4-4635-80AE-439FC248B37D}"/>
              </a:ext>
            </a:extLst>
          </p:cNvPr>
          <p:cNvSpPr/>
          <p:nvPr/>
        </p:nvSpPr>
        <p:spPr>
          <a:xfrm>
            <a:off x="8437418" y="1801091"/>
            <a:ext cx="2085109" cy="3678382"/>
          </a:xfrm>
          <a:custGeom>
            <a:avLst/>
            <a:gdLst>
              <a:gd name="connsiteX0" fmla="*/ 0 w 2085109"/>
              <a:gd name="connsiteY0" fmla="*/ 3678382 h 3678382"/>
              <a:gd name="connsiteX1" fmla="*/ 415637 w 2085109"/>
              <a:gd name="connsiteY1" fmla="*/ 2743200 h 3678382"/>
              <a:gd name="connsiteX2" fmla="*/ 831273 w 2085109"/>
              <a:gd name="connsiteY2" fmla="*/ 1565564 h 3678382"/>
              <a:gd name="connsiteX3" fmla="*/ 1246909 w 2085109"/>
              <a:gd name="connsiteY3" fmla="*/ 658091 h 3678382"/>
              <a:gd name="connsiteX4" fmla="*/ 1669473 w 2085109"/>
              <a:gd name="connsiteY4" fmla="*/ 76200 h 3678382"/>
              <a:gd name="connsiteX5" fmla="*/ 2085109 w 2085109"/>
              <a:gd name="connsiteY5" fmla="*/ 0 h 3678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5109" h="3678382">
                <a:moveTo>
                  <a:pt x="0" y="3678382"/>
                </a:moveTo>
                <a:lnTo>
                  <a:pt x="415637" y="2743200"/>
                </a:lnTo>
                <a:lnTo>
                  <a:pt x="831273" y="1565564"/>
                </a:lnTo>
                <a:lnTo>
                  <a:pt x="1246909" y="658091"/>
                </a:lnTo>
                <a:lnTo>
                  <a:pt x="1669473" y="76200"/>
                </a:lnTo>
                <a:lnTo>
                  <a:pt x="2085109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6" name="Rechte verbindingslijn 75">
            <a:extLst>
              <a:ext uri="{FF2B5EF4-FFF2-40B4-BE49-F238E27FC236}">
                <a16:creationId xmlns:a16="http://schemas.microsoft.com/office/drawing/2014/main" id="{877005DF-6035-4CCC-9C9E-DE2DB9A9A575}"/>
              </a:ext>
            </a:extLst>
          </p:cNvPr>
          <p:cNvCxnSpPr>
            <a:cxnSpLocks/>
            <a:stCxn id="74" idx="0"/>
          </p:cNvCxnSpPr>
          <p:nvPr/>
        </p:nvCxnSpPr>
        <p:spPr>
          <a:xfrm flipH="1">
            <a:off x="8037304" y="5479473"/>
            <a:ext cx="400114" cy="47260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met pijl 79">
            <a:extLst>
              <a:ext uri="{FF2B5EF4-FFF2-40B4-BE49-F238E27FC236}">
                <a16:creationId xmlns:a16="http://schemas.microsoft.com/office/drawing/2014/main" id="{7571CCDE-3ECF-4311-AD0F-DAE3670EBED3}"/>
              </a:ext>
            </a:extLst>
          </p:cNvPr>
          <p:cNvCxnSpPr/>
          <p:nvPr/>
        </p:nvCxnSpPr>
        <p:spPr>
          <a:xfrm>
            <a:off x="3035300" y="4142555"/>
            <a:ext cx="0" cy="3933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met pijl 81">
            <a:extLst>
              <a:ext uri="{FF2B5EF4-FFF2-40B4-BE49-F238E27FC236}">
                <a16:creationId xmlns:a16="http://schemas.microsoft.com/office/drawing/2014/main" id="{885FD458-47D1-4DE7-A9B4-AD0924E28AD2}"/>
              </a:ext>
            </a:extLst>
          </p:cNvPr>
          <p:cNvCxnSpPr/>
          <p:nvPr/>
        </p:nvCxnSpPr>
        <p:spPr>
          <a:xfrm>
            <a:off x="3035300" y="4533156"/>
            <a:ext cx="5371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kstvak 82">
                <a:extLst>
                  <a:ext uri="{FF2B5EF4-FFF2-40B4-BE49-F238E27FC236}">
                    <a16:creationId xmlns:a16="http://schemas.microsoft.com/office/drawing/2014/main" id="{9FB06563-A324-482E-B2BA-1D843495B8CA}"/>
                  </a:ext>
                </a:extLst>
              </p:cNvPr>
              <p:cNvSpPr txBox="1"/>
              <p:nvPr/>
            </p:nvSpPr>
            <p:spPr>
              <a:xfrm>
                <a:off x="3065780" y="4200771"/>
                <a:ext cx="15068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83" name="Tekstvak 82">
                <a:extLst>
                  <a:ext uri="{FF2B5EF4-FFF2-40B4-BE49-F238E27FC236}">
                    <a16:creationId xmlns:a16="http://schemas.microsoft.com/office/drawing/2014/main" id="{9FB06563-A324-482E-B2BA-1D843495B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780" y="4200771"/>
                <a:ext cx="150682" cy="184666"/>
              </a:xfrm>
              <a:prstGeom prst="rect">
                <a:avLst/>
              </a:prstGeom>
              <a:blipFill>
                <a:blip r:embed="rId40"/>
                <a:stretch>
                  <a:fillRect l="-24000" r="-20000" b="-1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4" name="Afbeelding 83">
            <a:extLst>
              <a:ext uri="{FF2B5EF4-FFF2-40B4-BE49-F238E27FC236}">
                <a16:creationId xmlns:a16="http://schemas.microsoft.com/office/drawing/2014/main" id="{FCFBCDBE-B360-449C-B67E-D0DC424B5BBA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98" y="2017681"/>
            <a:ext cx="4150462" cy="8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94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5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500"/>
                            </p:stCondLst>
                            <p:childTnLst>
                              <p:par>
                                <p:cTn id="2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"/>
                            </p:stCondLst>
                            <p:childTnLst>
                              <p:par>
                                <p:cTn id="2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0"/>
                            </p:stCondLst>
                            <p:childTnLst>
                              <p:par>
                                <p:cTn id="2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  <p:bldP spid="28" grpId="0"/>
      <p:bldP spid="29" grpId="0" animBg="1"/>
      <p:bldP spid="29" grpId="1" animBg="1"/>
      <p:bldP spid="30" grpId="0"/>
      <p:bldP spid="35" grpId="0"/>
      <p:bldP spid="36" grpId="0"/>
      <p:bldP spid="37" grpId="0"/>
      <p:bldP spid="38" grpId="0"/>
      <p:bldP spid="39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 animBg="1"/>
      <p:bldP spid="54" grpId="0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4" grpId="0" animBg="1"/>
      <p:bldP spid="8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74</TotalTime>
  <Words>55</Words>
  <Application>Microsoft Office PowerPoint</Application>
  <PresentationFormat>Breedbeeld</PresentationFormat>
  <Paragraphs>42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15</cp:revision>
  <dcterms:created xsi:type="dcterms:W3CDTF">2018-08-24T11:34:01Z</dcterms:created>
  <dcterms:modified xsi:type="dcterms:W3CDTF">2018-08-24T12:51:22Z</dcterms:modified>
</cp:coreProperties>
</file>